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notesSlides/notesSlide1.xml" ContentType="application/vnd.openxmlformats-officedocument.presentationml.notesSlide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notesMasterIdLst>
    <p:notesMasterId r:id="rId73"/>
  </p:notesMasterIdLst>
  <p:sldIdLst>
    <p:sldId id="257" r:id="rId2"/>
    <p:sldId id="329" r:id="rId3"/>
    <p:sldId id="330" r:id="rId4"/>
    <p:sldId id="258" r:id="rId5"/>
    <p:sldId id="259" r:id="rId6"/>
    <p:sldId id="260" r:id="rId7"/>
    <p:sldId id="261" r:id="rId8"/>
    <p:sldId id="321" r:id="rId9"/>
    <p:sldId id="322" r:id="rId10"/>
    <p:sldId id="323" r:id="rId11"/>
    <p:sldId id="324" r:id="rId12"/>
    <p:sldId id="325" r:id="rId13"/>
    <p:sldId id="326" r:id="rId14"/>
    <p:sldId id="262" r:id="rId15"/>
    <p:sldId id="316" r:id="rId16"/>
    <p:sldId id="317" r:id="rId17"/>
    <p:sldId id="318" r:id="rId18"/>
    <p:sldId id="301" r:id="rId19"/>
    <p:sldId id="303" r:id="rId20"/>
    <p:sldId id="304" r:id="rId21"/>
    <p:sldId id="302" r:id="rId22"/>
    <p:sldId id="305" r:id="rId23"/>
    <p:sldId id="328" r:id="rId24"/>
    <p:sldId id="306" r:id="rId25"/>
    <p:sldId id="263" r:id="rId26"/>
    <p:sldId id="307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308" r:id="rId35"/>
    <p:sldId id="309" r:id="rId36"/>
    <p:sldId id="310" r:id="rId37"/>
    <p:sldId id="311" r:id="rId38"/>
    <p:sldId id="319" r:id="rId39"/>
    <p:sldId id="312" r:id="rId40"/>
    <p:sldId id="271" r:id="rId41"/>
    <p:sldId id="313" r:id="rId42"/>
    <p:sldId id="272" r:id="rId43"/>
    <p:sldId id="314" r:id="rId44"/>
    <p:sldId id="320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315" r:id="rId68"/>
    <p:sldId id="295" r:id="rId69"/>
    <p:sldId id="296" r:id="rId70"/>
    <p:sldId id="297" r:id="rId71"/>
    <p:sldId id="298" r:id="rId7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5.9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DCAD945-48A3-42B1-8BB8-EB6CC45D20BD}" emma:medium="tactile" emma:mode="ink">
          <msink:context xmlns:msink="http://schemas.microsoft.com/ink/2010/main" type="inkDrawing" rotatedBoundingBox="5308,4787 8011,1342 10826,3550 8123,6995" hotPoints="9835,4150 7916,6068 5997,4150 7916,2231" semanticType="enclosure" shapeName="Circle">
            <msink:destinationLink direction="with" ref="{C299D7A4-1CF5-4361-A04B-76A95D4486E0}"/>
          </msink:context>
        </emma:interpretation>
      </emma:emma>
    </inkml:annotationXML>
    <inkml:trace contextRef="#ctx0" brushRef="#br0">2816 243 1830 0,'-25'-29'206'0,"-5"-5"47"15,-19 1-26 1,-15-4-64-16,-10 4-67 15,-19 0-5-15,-6 10-10 16,-14 5-12-16,-15 14-6 0,-15 12 9 0,-20 18 11 0,-9 18 1 31,-20 15-4-31,-5 19 8 0,-10 21 13 16,10 23 13-16,5 30-2 16,14 25 31-16,26 37 50 0,19 38-14 15,29 25-11-15,30 15-18 16,35-1-37-16,44-6 56 15,49-15 29-15,40-23 10 0,58-33-15 0,45-29-3 16,40-41 11-16,39-37-29 16,29-44-38-16,25-37-91 0,0-41-23 15,-10-36 6-15,-24-45-26 0,-25-37 5 16,-30-34-5-16,-24-40 0 16,-30-55-18-16,-29-52-63 0,-40-44-19 15,-44-23 28 1,-40-3 21-16,-43 33 45 15,-41 44-21-15,-33 63 3 0,-31 71 21 0,-38 69 21 0,-36 64-15 16,-38 58-15-16,-26 41 24 31,-14 37-3-31,0 26-9 0,20 22 15 16,20 4-194-16,29 4-141 16,39-8-108-16,30-8-7 0,34-14-26 15,30-11-22-15,30-11-225 16,19-8-389-16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47.573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402 1304 2068 0,'35'-55'341'0,"-16"14"-21"0,-9 8-73 16,-15 14-100-1,-14 23-29-15,-21 33 6 16,-19 30 21-16,-15 32-27 0,-5 23 11 16,11 19-11-16,3 10-24 15,26 8 13-15,19-8-5 0,30-10-5 0,30-19 2 16,34-19-54-1,34-18-10-15,15-26-19 0,20-29-20 16,10-19 12-16,-1-30 4 16,11-25 3-16,-5-22 10 0,4-34-15 15,10-18 1-15,1-34-14 0,-11-25 19 16,-19-37 10-16,-15-27-12 16,-34-13-25-16,-40 17 124 0,-34 26 58 15,-60 42-59-15,-48 50-49 16,-50 60 19-16,-39 59 131 0,-40 56 43 15,-20 51-18 1,-9 44-47-16,10 27-30 0,19 10-82 16,35 8-1-16,49-15-35 0,49-4 13 0,49-22-24 15,60-18-10-15,49-30-25 32,39-29 0-32,30-30 23 0,20-26 7 15,4-29-31-15,15-23 4 0,-4-22 22 16,4-22-6-16,0-25-25 15,-4-38-67-15,-11-44-56 16,-14-41 44-16,-25-29 50 0,-30-19 32 0,-34 15 6 16,-29 26 15-16,-45 45 1 0,-44 40 17 15,-50 51-11 1,-48 56 58-16,-31 67 34 0,-28 58 75 0,-16 57-27 16,10 43-49-16,15 30-36 15,40 11-28 1,48-11-27-16,50-15-17 0,45-18-5 15,53-26 5-15,40-26-1 16,34-30 11-16,30-36-32 0,20-30-18 16,9-30-5-16,1-25 27 15,-6-27 13-15,-9-32-58 16,-5-42-62-16,-15-47 120 0,-20-44-153 16,-24-19 76-16,-35 7 58 15,-39 22 15-15,-40 34 84 0,-54 52 3 16,-54 47-14-16,-39 49-9 15,-40 43 35-15,-24 46 30 0,-6 36-17 16,11 22-25-16,24 11-41 16,39 1-23-16,45-4-19 15,54-12 16-15,55-18-24 0,43-11 21 0,50-29-13 0,44-19 10 16,30-26-10-16,14-22-29 0,11-18 2 16,-1-30 10-16,5-30-7 15,-14-33 2-15,-16-22-12 16,-28-7 34-16,-31-4-19 0,-29 14 16 31,-39 16-4-31,-35 14 7 0,-34 30 8 16,-35 22-25-16,-25 26 17 0,-14 22-20 0,-10 14-135 15,5 16-205 1,0 11-383-16,19 7-166 16,11 7 49-16,19 4-103 15,20 4-316-15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3.5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CD428C-530D-42A5-BB6C-6F6BE8CAA7A4}" emma:medium="tactile" emma:mode="ink">
          <msink:context xmlns:msink="http://schemas.microsoft.com/ink/2010/main" type="inkDrawing" rotatedBoundingBox="7280,14480 8355,11143 10085,11701 9011,15037" hotPoints="9291,11529 9521,13472 8106,14823 7876,12880" semanticType="underline" shapeName="Ellipse">
            <msink:destinationLink direction="with" ref="{BF265382-9EB3-4867-8ED4-15CDBB3023C0}"/>
            <msink:destinationLink direction="with" ref="{67F08A78-ECA2-4F01-B009-E8C1A45E4DDE}"/>
            <msink:destinationLink direction="with" ref="{42FF8849-00E0-4F68-94AB-B23D184F309F}"/>
            <msink:destinationLink direction="with" ref="{F34AF03E-E15B-4D60-890A-34D26D8A5EBD}"/>
          </msink:context>
        </emma:interpretation>
      </emma:emma>
    </inkml:annotationXML>
    <inkml:trace contextRef="#ctx0" brushRef="#br0">855 830 877 0,'-12'-40'225'0,"12"40"42"15,-21-37-61-15,-4 14-19 16,-1 13-35-16,-3 13-36 0,-9 17-32 16,-4 20-20-16,-8 27 93 15,-13 27 34-15,-4 40-21 0,-12 37-3 16,-5 30-27-16,0 14-23 16,5 6-29-16,11 3-48 0,18-6-14 15,17-17-10-15,28-16 8 16,18-21 0-16,33-27-3 0,21-23-10 15,25-33-1-15,17-38 0 0,17-26-7 16,8-27 2-16,4-23 2 0,9-18-14 16,-5-19 14-16,-3-21 2 15,-1-16-9-15,-8-17 8 0,-9-27-8 16,-8-26 4-16,-12-34 4 0,-9-27 9 31,-21-24-10-31,-12-13-5 0,-17-10 0 16,-25 11 4-16,-22 19 8 15,-28 34 9-15,-21 36 9 0,-26 51-10 16,-25 50-6-16,-25 51-11 0,-16 46-16 16,-14 48 7-16,-7 36 8 15,-5 44-4-15,0 16 0 0,9 7-3 16,12 11-7-16,21-8-5 0,21-6-8 16,30-13-60-16,24-8-99 0,26-12-126 15,33-14-235-15,38-20-227 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4.3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0BFAA1-0681-4150-B99B-27A9C0100E4D}" emma:medium="tactile" emma:mode="ink">
          <msink:context xmlns:msink="http://schemas.microsoft.com/ink/2010/main" type="inkDrawing" rotatedBoundingBox="13009,14581 14572,10776 16494,11566 14931,15370" hotPoints="16198,13165 14652,14711 13107,13165 14652,11620" semanticType="underline" shapeName="Circle">
            <msink:destinationLink direction="with" ref="{5BEF1BBA-88CE-4C6B-89FC-3E0F4E5A2370}"/>
            <msink:destinationLink direction="with" ref="{67F08A78-ECA2-4F01-B009-E8C1A45E4DDE}"/>
          </msink:context>
        </emma:interpretation>
      </emma:emma>
    </inkml:annotationXML>
    <inkml:trace contextRef="#ctx0" brushRef="#br0">1679 165 888 0,'-46'-40'258'0,"-4"17"-21"15,-9 16 11-15,-8 17-12 0,-4 23-27 16,-13 31-14-16,-8 30-9 0,-17 30-8 16,-4 30 20-16,-13 31-33 15,-4 26-72-15,-8 23-34 0,0 18-33 16,4 9 12-16,16 7 1 0,18-3-10 15,33-7-14-15,33-17 6 16,34-23-4-16,38-27-4 0,29-30-13 16,29-27 8-16,30-36 2 15,12-35-10-15,17-36 10 0,13-27-10 16,0-30-7-16,12-20 12 0,-8-28-3 16,-1-19-2-16,-7-23-3 0,-5-28-5 15,-12-26 2-15,-1-37-7 16,-8-37-8-16,-12-37 7 15,-13-24 6-15,-12-22 13 0,-26-8 3 16,-20 14 5-16,-39 33 25 0,-28 48 8 16,-34 56-13-16,-30 64-14 15,-33 70-9-15,-25 58-10 0,-25 49 0 16,-17 34-6-16,-4 27-1 0,8 10 2 16,17 10-7-16,21-3-47 15,25-3-148-15,25-11-155 0,22-17-227 16,20-12-117-16,17-21-21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5.9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265382-9EB3-4867-8ED4-15CDBB3023C0}" emma:medium="tactile" emma:mode="ink">
          <msink:context xmlns:msink="http://schemas.microsoft.com/ink/2010/main" type="inkDrawing" rotatedBoundingBox="7754,8019 8370,12020 8317,12028 7701,8027" semanticType="underline" shapeName="Other">
            <msink:sourceLink direction="with" ref="{C0F6138F-A9E5-4A34-B2FE-4045D2E7C405}"/>
            <msink:sourceLink direction="with" ref="{FCCD428C-530D-42A5-BB6C-6F6BE8CAA7A4}"/>
          </msink:context>
        </emma:interpretation>
      </emma:emma>
    </inkml:annotationXML>
    <inkml:trace contextRef="#ctx0" brushRef="#br0">649 3995 942 0,'-12'-37'188'0,"3"7"28"15,1-4-46-15,-1-2 18 16,1-8 10-16,0-3-41 16,-1-10-13-16,-3-13-15 15,-5-14-28-15,-4-23-37 16,0-11-26-16,0-12-18 0,-4-4-12 15,0-7 13-15,-4-7-8 16,3 1-16-16,1 6 9 0,4 0 1 16,0 11 2-16,5 9-9 15,-1 7 0-15,4 7 3 0,5 9 0 16,-5 5 5-16,5 2-19 16,-5 4 28-16,1 0 14 0,-1 3-3 15,1-3-13-15,-5 3-5 16,4 4-5-16,1 3-3 15,-1 3-2-15,5 10 4 16,-1 4-4-16,1 3 0 0,4 7 0 16,-4-1 0-16,3 1 0 15,1 3 3-15,0-3-1 0,-4-4-6 16,3-3 4-16,-3 0 0 16,0 4 0-16,-1 2-5 0,5 4 1 15,-4 7 4-15,3 7-7 16,-3-1-5-16,0 7 12 0,-1 1 0 15,9 26 7-15,-12-27-7 16,12 27 0-16,0 0 0 16,0 0-6-16,0 0-132 15,0 0-355-15,0 0-264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7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F045AC-3D2F-4BFE-92A1-9AC5534DE6E4}" emma:medium="tactile" emma:mode="ink">
          <msink:context xmlns:msink="http://schemas.microsoft.com/ink/2010/main" type="inkDrawing" rotatedBoundingBox="8704,6615 13917,6795 13911,6959 8698,6780" semanticType="underline" shapeName="Other">
            <msink:sourceLink direction="with" ref="{C0F6138F-A9E5-4A34-B2FE-4045D2E7C405}"/>
            <msink:sourceLink direction="with" ref="{D0D0D83C-DCD8-4080-9F16-19A3972B1C46}"/>
          </msink:context>
        </emma:interpretation>
      </emma:emma>
    </inkml:annotationXML>
    <inkml:trace contextRef="#ctx0" brushRef="#br0">0-2 356 0,'0'0'89'0,"0"0"3"16,0 0-40-16,0 0-33 16,0 0 98-16,0 0-18 15,0 0 30-15,29-3-11 0,9 3 41 16,8 3 9-16,17 1-16 16,25 6-66-16,17 0-15 0,21 0-31 15,16 0-14-15,17-3 15 16,21 3 29-16,21-4-38 15,13 5-1-15,8-1-34 0,0-4 9 16,-4 4 5-16,-8-3-20 16,-9-4 20-16,0 1-14 0,-8-1 44 15,-9 4-2-15,-12 0-21 16,-17-1 7-16,-21 1-3 16,-13 0-17-16,-16-1 68 0,-17-2 21 15,-8 2-60-15,-9 1-2 16,-8 0-24-16,-5 0 14 0,-7-1-16 15,-10 1-6-15,-3-4 14 16,-4 1-30-16,-5-1 16 0,-4 0 9 16,0-3-13-16,-25 0 14 15,25 0-13-15,-4 4-3 0,-21-4 23 16,26 3 4-16,-6-3 42 16,1 0-34-16,-4-3 4 15,4-1-8-15,0 1-25 0,4 0 0 16,0-1 10-16,0 1-8 15,1 3-2-15,7 0 19 16,-4 0 52-16,5-3-13 0,4 3-14 16,-5 0 1-16,9-4-23 15,-4-2-11-15,4-1 4 0,-5-3 16 16,1 3 7-16,-4 0-4 16,-1 1-14-16,-8-4-8 0,0 0 37 15,-4-1 5-15,0 5-16 16,0-1-13-16,-21 7-9 0,25-10-5 15,-4 7 0-15,-21 3 4 16,0 0 34-16,21-10-19 16,-21 10-9-16,0 0 11 0,0 0 0 15,0 0-3-15,0 0-14 16,0 0-4-16,0 0-11 0,0 0-74 16,0 0-201-16,0 0-318 15,0 0-347-15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6.7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EF1BBA-88CE-4C6B-89FC-3E0F4E5A2370}" emma:medium="tactile" emma:mode="ink">
          <msink:context xmlns:msink="http://schemas.microsoft.com/ink/2010/main" type="inkDrawing" rotatedBoundingBox="14940,8707 15383,11975 15325,11983 14882,8715" semanticType="underline" shapeName="Other">
            <msink:sourceLink direction="with" ref="{2F0BFAA1-0681-4150-B99B-27A9C0100E4D}"/>
            <msink:sourceLink direction="with" ref="{D0D0D83C-DCD8-4080-9F16-19A3972B1C46}"/>
          </msink:context>
        </emma:interpretation>
      </emma:emma>
    </inkml:annotationXML>
    <inkml:trace contextRef="#ctx0" brushRef="#br0">0 0 495 0,'8'23'181'0,"5"4"29"15,-5 10 87-15,1 20-10 0,3 20-48 16,1 30-7-16,4 27-29 16,-1 21-12-16,10 15-54 0,-1 18 29 15,8 13-72-15,-3 4-44 16,-1-1 13-16,0 1 3 16,-4-14-26-16,1-17-17 0,-6-20-11 15,1-20 6-15,-4-20-12 16,0-17-2-16,-9-20 8 0,5-9 70 15,-9-12-22-15,4-5-22 16,-3-4-11-16,-5-7-11 0,4 0-13 16,-4-3-6-16,0 0 13 15,-4 0-16-15,-1-4 12 0,1 4-6 16,4-10 0-16,0-27-4 0,-4 30-5 16,4-30-1-16,0 0-67 15,0 0-135-15,0 0-246 16,0 0-196-16,0 0-31 0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5.0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F08A78-ECA2-4F01-B009-E8C1A45E4DDE}" emma:medium="tactile" emma:mode="ink">
          <msink:context xmlns:msink="http://schemas.microsoft.com/ink/2010/main" type="inkDrawing" rotatedBoundingBox="9735,12778 14247,12654 14250,12792 9739,12916" semanticType="underline" shapeName="Other">
            <msink:sourceLink direction="with" ref="{FCCD428C-530D-42A5-BB6C-6F6BE8CAA7A4}"/>
            <msink:sourceLink direction="with" ref="{2F0BFAA1-0681-4150-B99B-27A9C0100E4D}"/>
          </msink:context>
        </emma:interpretation>
      </emma:emma>
    </inkml:annotationXML>
    <inkml:trace contextRef="#ctx0" brushRef="#br0">-3604 1493 628 0,'54'3'193'16,"14"4"70"-16,15-4 14 15,22 0 19-15,21 4-80 0,29 3-17 16,21-3-70-16,21 3-47 15,16-3 54-15,22-4-64 0,16 0-51 16,13-3-5-16,9-3-24 16,-5 0 21-16,0-1-18 15,0-9-10-15,-8 3 21 0,-17-7-6 16,-21 4-10-16,-29-8 18 16,-22 5-13-16,-32-1-1 0,-30 4 14 15,-30-1 6-15,-20 1 1 0,-26 3-10 16,-33 10-5-16,0 0-69 15,-25-20-80-15,-13 16-98 0,-3 1-175 16,-10 6-111-16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21.59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760 1649 844 0,'-34'-37'50'16,"1"1"59"-16,-5-5-28 16,-4-2-49-16,-4-1 9 15,0 1 33-15,0-1 64 0,0 11-18 16,4 2 30-16,8 8-1 15,5 6-16-15,0 4-14 0,8 6 0 16,0 4-37-16,0 6-18 0,0 4 4 16,4 6 28-16,-4 11 13 15,0 2-40-15,4-5-39 0,9-1-1 16,4 0-9-16,4-20 45 0,8 23 3 16,17-16-33-16,13-14-14 15,17-13-14-15,3-13 2 0,9-8-5 16,4-9-4-16,-3-7 0 0,-1-17 4 15,-5-9 6-15,-7-8-16 16,-5-6 17-16,-12-7-15 16,-9-3 13-16,-16 3-9 0,-13 10 62 15,-9 7-3-15,-16 20-4 0,-12 30-13 16,-18 34-18-16,-16 43 5 16,-13 37-1-16,-12 30 39 0,-1 17 9 15,5 10 16-15,13 7-22 0,11-14-24 16,22-9-7-16,21-11 3 15,17-20 4-15,25-13-9 0,12-24-22 16,21-13-2-16,17-24 1 0,17-16-17 16,8-14 3-16,0-13 0 15,-4-17 3-15,0-6 1 16,-12-18 1-16,-5-9 1 0,-4-14-6 16,-17-13 0-16,-12-17-7 0,-17-21 0 15,-17-12 2-15,-12-1 8 0,-22 14 5 16,-11 24 2-16,-18 32 6 15,-21 45 8-15,-20 50 28 0,-9 53 70 16,-13 47 63-16,5 34 34 0,12 13-3 16,17-3-55-16,25-14-38 15,30-13-21-15,20-10-20 0,30-20-25 16,21-20-38-16,20-20-6 0,26-21 11 16,13-13-28-16,7-16-32 15,1-18-259-15,-9-9-243 16,-8-11-46-16,-16-9-191 0,-9-21-326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24.30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103 514 1711 0,'-30'40'29'0,"5"14"41"16,4 10 14-16,5 3 71 15,7 3-4-15,13 0-8 16,13-3-6-16,17-13-17 0,20-10-54 16,17-11-7-16,13-16-40 15,4-14 4-15,0-13-7 0,-4-13-6 16,-5-11 6-16,-11-9 0 15,-10-11-2-15,-8-6 12 0,-8-11 70 16,-12-9 5-16,-18-14-6 16,-12-3-7-16,-12 3 34 15,-9 7-3-15,-9 20-62 0,-16 23-14 16,-17 31-30-16,-16 30-3 0,-13 33-10 16,-5 17-3-1,5 13 6-15,13 1-8 0,16-1 15 16,21-6-19-16,12-7 35 15,26-10-16-15,21-10 13 0,17-14-8 16,20-16 0-16,17-10-2 16,13-21-9-16,12-9 7 0,1-11-11 15,-5-16 12-15,-12-14-12 16,-5-13 13-16,-16-13-2 0,-17-17-14 16,-13-7 32-16,-17 6 81 15,-12 11 39-15,-21 20-63 0,-20 27-35 16,-22 40-29-16,-34 37-14 0,-16 36 1 15,-12 21-9 1,3 10 9-16,17-7-21 0,17-3 15 16,21-10-18-16,21-14-12 15,17-6-58-15,16-11-175 0,13-13-122 16,0-30-225-16,46 14-332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40.53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2FF8849-00E0-4F68-94AB-B23D184F309F}" emma:medium="tactile" emma:mode="ink">
          <msink:context xmlns:msink="http://schemas.microsoft.com/ink/2010/main" type="inkDrawing" rotatedBoundingBox="8554,12829 16888,6948 21248,13125 12914,19007" semanticType="callout" shapeName="Other">
            <msink:sourceLink direction="with" ref="{FCCD428C-530D-42A5-BB6C-6F6BE8CAA7A4}"/>
            <msink:sourceLink direction="with" ref="{D0D0D83C-DCD8-4080-9F16-19A3972B1C46}"/>
          </msink:context>
        </emma:interpretation>
      </emma:emma>
    </inkml:annotationXML>
    <inkml:trace contextRef="#ctx0" brushRef="#br0">6909 0 433 0,'17'7'94'0,"-17"-7"9"16,0 0-16-16,21 6-28 0,0 1 35 16,0 3-25-16,0-3 16 15,8 3 31-15,0 0-59 0,9 0 3 16,4 3 20-16,4 4-1 15,13 3-16-15,3 7-53 16,5 7 16-16,13 2-3 0,0 5-9 16,8 9 52-16,0 7 37 15,8 3-50-15,5 4-25 0,-1 6-4 16,5 11-17-16,4 3 0 16,-5 6-11-16,1 1-2 0,-8 6 6 15,-5 0-7-15,-8 7 136 16,-9 10-21-16,-4 6-56 0,-12 11-7 15,-5 7 7-15,1-1 40 16,-9 4-43-16,-4 0-36 0,4-4-18 16,-4 0-1-1,-5 4 16-15,1 0-20 0,-4 0 5 16,-5 0-7-16,-4 3 12 16,0 0-5-16,0 0-4 0,-4 7 11 15,0-7-8-15,0 3 6 16,-4-3-10-16,-4-3-1 0,-1-3 7 15,1-1 73-15,-5-3 9 16,0 0-25-16,-3-3-13 0,-5-4 25 16,0 1-1-16,-5-1-10 15,-3 0-9-15,-4 1-36 0,-5 2 69 16,0-12-7-16,0-4-19 16,-4-10-26-16,0-11-7 15,0 1-2-15,-4-10-6 0,4 0 75 16,0-7-46-16,5 0-6 0,-5 0-16 15,4 0 79-15,-4 4-40 16,0-1-26-16,0-3-14 0,0 7-6 16,0 0-6-16,-4 0 3 15,0-4-5-15,-4 4 3 0,-1-7-11 16,-3 0 11-16,-1-3 2 0,5-4-13 16,0-6 12-16,-1-7-12 15,1-4 13-15,-5 1-5 0,1-7-9 16,-5 3 6-16,-4-3 3 15,-4 0-3-15,0 0 6 0,-4-3 0 16,4-4-3-16,-5 3-9 16,1 1 14-16,-4 0 69 0,8-8-26 15,-5 1-22-15,5-6-8 0,4 2-11 16,-8 1-2-16,4-1 1 16,4-3 3-16,-4-3-9 0,4 3-3 15,-4 4-4-15,0-7 4 0,-4-1 7 16,-1 5-7-16,-3-1 4 15,-1-4-7-15,5 1-1 0,-8 3-1 16,-1 1 5-16,4-1 0 16,-3 0 7-16,-1 0-7 0,0-3-4 15,1-4 9-15,-5 1-5 16,0-4 0-16,-4 3 0 0,0-2 0 16,-4-1 0-16,0 0 9 0,-5 0-3 15,-3 0 1-15,3 0-2 0,1 0-2 16,-1-3-8-16,5 3 11 15,0 0-6-15,0-3 5 0,4 3 1 16,4 0-2-16,-4 4 2 0,0-8 0 16,4 1 1-16,-4-3-10 15,-4-1 3-15,-1-3-6 0,1 0 6 16,0-3-6-16,0 3 0 0,-1 0 1 16,-3-3 5-16,0-1 0 15,3 1 0-15,1-4 5 16,-4-3-5-16,-1 0 0 0,1 4 0 15,-5-4 4-15,5 0 0 0,-5 0 3 16,1-4-4-16,-1 4 3 0,0-3-9 16,-3-4-1-16,3 4 4 15,0 0-4-15,1-1 4 0,3-2-3 16,1-1 3-16,-5-3 4 0,5 0-2 16,-5-7-2-16,1 0 0 15,3-3 0-15,-3 3-5 0,-1 1 1 16,9-5 4-16,0 1-3 15,4 0 3-15,0-3 0 0,0-4 5 16,4 4-15-16,0-1 4 16,0-3-2-16,9 0 8 0,-5-3-21 15,0 0-7-15,1 3-1 0,3 0 16 16,1 1 8-16,3-5-6 0,5 5-19 16,0-1-22-16,-4-3 23 15,0 0 14-15,4 3 8 0,-9-3 4 16,9-1 0-16,-4 5 3 0,-5-8 3 15,9 1-3-15,-4-1-5 16,0-3-1-16,4 4-1 16,-5-1 3-16,5 4-4 0,-4-4-12 15,0 1-12-15,-5-1 14 0,1 1 9 16,-1 3 11-16,1-4 0 16,-1 4-2-16,5-3 0 0,4 2 3 15,0 1-3-15,8 3 0 0,5 4-3 16,3-4-5-16,1 4 8 0,4-4-3 15,0 3 5-15,-5-2-2 16,5 2-5-16,0-3 5 0,0 0 0 16,-4-3-4-16,-1 3 7 0,1 1-3 15,4-5 5-15,-4-2 2 16,-1-1-3-16,1 1-7 16,4-1-2-16,0-6-4 0,0 7 3 15,-5-4 9-15,5 0-6 0,-4 3 5 16,8 1-2-16,-9 3-4 15,10 0 1-15,-1-4 0 0,21 34-6 16,-30-44 6-16,9 8-5 0,21 36 8 16,-25-41 0-16,8 11 7 0,17 30-7 15,-21-40 6-15,21 40-3 16,-25-34 0-16,25 34-3 0,-16-36 0 16,16 36-4-16,0 0-4 0,-21-34-1 15,21 34 9-15,0 0-4 16,0 0 4-16,0 0 12 0,-21-33-7 15,21 33-5-15,0 0 0 16,-25-41-10-16,25 41 10 0,-21-37-7 16,21 37-2-16,-26-36 9 15,26 36 4-15,-21-34-1 0,21 34-3 16,0 0 3-16,0 0-8 0,-25-37-4 16,25 37 5-16,0 0 4 0,0 0 3 15,0 0-3-15,0 0-15 16,0 0-6-16,0 0 10 0,0 0-1 15,0 0 5-15,0 0 7 0,0 0 0 16,-25-30 0-16,25 30 0 16,0 0-4-16,0 0-3 15,-25-23 3-15,25 23-1 0,0 0 5 16,-25-31 8-16,25 31-5 0,-25-30-3 16,25 30 0-16,-30-33-6 15,30 33-1-15,-25-34 1 0,25 34 6 16,0 0 5-16,-25-27-1 0,25 27 3 15,0 0-3-15,0 0-4 0,0 0-9 16,0 0-1-16,0 0 5 16,0 0 1-16,0 0 6 0,0 0 0 15,0 0 5-15,0 0-2 0,0 0-5 16,0 0-6-16,0 0-2 16,0 0 5-16,0 0 5 15,0 0 5-15,0 0 2 0,0 0-9 16,0 0 0-16,0 0 0 0,0 0-6 15,0 0 6-15,0 0-5 16,0 0 11-16,0 0-6 0,0 0 2 16,0 0-86-16,0 0-50 0,0 0-111 15,0 0-124-15,0 0-147 0,0 0-127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2.5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D0D83C-DCD8-4080-9F16-19A3972B1C46}" emma:medium="tactile" emma:mode="ink">
          <msink:context xmlns:msink="http://schemas.microsoft.com/ink/2010/main" type="inkDrawing" rotatedBoundingBox="13599,8589 14345,5715 16508,6277 15762,9151" hotPoints="16302,7372 14928,8747 13554,7372 14928,5998" semanticType="underline" shapeName="Circle">
            <msink:destinationLink direction="with" ref="{71F045AC-3D2F-4BFE-92A1-9AC5534DE6E4}"/>
            <msink:destinationLink direction="with" ref="{5BEF1BBA-88CE-4C6B-89FC-3E0F4E5A2370}"/>
            <msink:destinationLink direction="with" ref="{42FF8849-00E0-4F68-94AB-B23D184F309F}"/>
            <msink:destinationLink direction="with" ref="{E8B8AE90-BBE5-4535-97DC-409B86FA7FF5}"/>
          </msink:context>
        </emma:interpretation>
      </emma:emma>
    </inkml:annotationXML>
    <inkml:trace contextRef="#ctx0" brushRef="#br0">851 24 968 0,'0'0'270'0,"0"0"-28"15,0 0-22-15,-21-7-44 16,21 7-33-16,-30-14-12 0,9 8-12 16,0 2-18-16,0 4-24 0,1 7-14 15,-10 10-26-15,-3 20-8 16,-13 23 61-16,-17 37 23 0,-8 34 14 16,-9 40-31-16,-4 37-23 15,0 20-25-15,5 16-6 0,8-2 1 16,24-4 21-16,18-17-16 0,29-13 36 15,25-17-44-15,21-20 7 16,30-27-27-16,20-27 4 0,21-30 2 16,17-30-20-16,21-23 10 15,13-34-11-15,0-20 12 0,3-27-17 16,-3-24 8-16,-5-29 0 31,-3-11-3-31,-1-40-2 0,-8-26 9 0,-5-38-20 16,-16-26 8-16,-17-21-9 15,-25-2 12-15,-33 16 4 0,-30 30-10 16,-33 33 12-16,-34 41-9 16,-30 34-6-16,-28 39 6 0,-30 38 0 15,-29 33 10-15,-17 33-23 16,-17 21 21-16,-12 13-21 0,8 7 15 16,17 6-8-16,8-6 6 0,25-11 0 15,26-2-22-15,16-14-154 16,25-10-161-16,18-1-291 0,16-9-278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6.66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BB97B1C-3D11-48CD-A328-E11A4F3FC933}" emma:medium="tactile" emma:mode="ink">
          <msink:context xmlns:msink="http://schemas.microsoft.com/ink/2010/main" type="inkDrawing" rotatedBoundingBox="15761,11209 16538,6491 20299,7111 19522,11829" hotPoints="20197,9184 17997,11384 15798,9184 17997,6985" semanticType="enclosure" shapeName="Circle">
            <msink:destinationLink direction="with" ref="{DC90CBF4-412F-4253-9ED9-DAF27B3C6A1A}"/>
            <msink:destinationLink direction="with" ref="{904B20E1-F1CB-4338-B6AC-126BDDF9AC7A}"/>
          </msink:context>
        </emma:interpretation>
      </emma:emma>
    </inkml:annotationXML>
    <inkml:trace contextRef="#ctx0" brushRef="#br0">2150 548 707 0,'20'-74'200'16,"-1"-4"102"-16,-9-7 56 0,-5 0 22 15,-10 4-21-15,-10 15-84 16,-19 14-52-16,-15 22-16 0,-35 30-5 15,-25 37-16-15,-38 41 1 0,-41 48 7 0,-23 47 38 32,-21 53 10-32,-4 47-30 0,9 48-72 15,10 38-12-15,35 14-38 0,39 4 41 16,55-8 12-16,48-14-23 16,60-19 36-16,64-33 62 0,49-37 23 0,64-37-96 15,44-37-47-15,35-29-50 16,24-41-1-16,25-41-35 15,6-40 25 1,-16-45-35-16,-20-44 23 0,-24-63 8 16,-19-66-19-16,-26-60-26 15,-19-73 3-15,-20-67-64 0,-34-66-34 16,-45-45 65-16,-44 0 1 0,-54 34 47 16,-49 51-1-16,-55 63-5 15,-44 67 22-15,-49 70-22 0,-54 66-26 16,-40 63 11-16,-10 52-23 15,-4 40 51 1,14 34-131-16,20 22-273 0,29 18-119 0,30 23-61 16,30 11-25-16,19 14-238 15,20 11-416-15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5:09.69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34AF03E-E15B-4D60-890A-34D26D8A5EBD}" emma:medium="tactile" emma:mode="ink">
          <msink:context xmlns:msink="http://schemas.microsoft.com/ink/2010/main" type="inkDrawing" rotatedBoundingBox="3382,12821 5788,147 10549,1051 8144,13725" semanticType="callout" shapeName="Other">
            <msink:sourceLink direction="with" ref="{FCCD428C-530D-42A5-BB6C-6F6BE8CAA7A4}"/>
            <msink:sourceLink direction="with" ref="{CFDD8DCE-42C1-47BD-9D21-E235D2AC66C2}"/>
          </msink:context>
        </emma:interpretation>
      </emma:emma>
    </inkml:annotationXML>
    <inkml:trace contextRef="#ctx0" brushRef="#br0">6148 144 260 0,'0'0'99'0,"0"0"44"0,0 0 1 16,0 0-22-16,-13-27 1 0,13 27 5 15,-8-23 11-15,8 23-60 16,-8-27-20-16,8 27-11 15,-21-27-29-15,0 10-10 0,-5 4 5 16,-3 3-14-16,-9 7-8 0,-3 3 32 16,-10 3 0-16,-7 7-9 15,-5 3 31-15,-8 1-5 0,-1 6-35 16,-7 3-14-16,-1 4 42 0,-8 7-26 16,-4 9-8-16,-13 1 0 15,-4-1 39-15,-8 4-29 0,0 0 1 16,-1 3 12-16,5-3-1 0,4 0-8 15,0 4-19-15,5-4-5 16,3-1 35-16,1 5-17 16,3-1-18-16,-3 0 10 0,-1 4 12 15,-4 0 4-15,-4 3-28 0,-4 6 31 16,-4 4-6-16,0 7-13 16,-5 0 6-16,5 3 15 0,4 3-30 15,4 4 192-15,4-3-20 0,4 2-94 16,5 4-24-16,0 1-12 15,4 2-9-15,-9 1-12 0,5 2-21 16,-5 5 22-16,9-1-1 0,-4 7-15 16,3 0 20-16,1 10 8 0,4 3-1 15,-4 14 1-15,0 6 19 16,8 11-19-16,0 2 19 16,5 11-33-16,-1 0-14 0,5 7 5 15,3 3 17-15,1-7-6 0,4-3 4 16,-8-7 21-16,4-3 18 15,4 6-10-15,-1 1-15 0,6 6-11 16,-1 4-9-16,4 6 0 0,9 7 4 16,0 0-11-16,8 3 0 15,4 1-4-15,4-11 10 0,9-6-6 16,4-11-13-16,13-6 19 0,0-7-10 16,8-3 14-16,8 0 4 15,0-4-18-15,5 7 0 16,8 0 11-16,4 4-14 0,4-1 3 15,1 4 6-15,7-7-1 0,5 0-5 16,-4-3-10-16,8 0 15 16,0-4 1-16,4 4-3 0,1 0-3 15,-1 0-10-15,-4-4 14 0,4 0-1 16,-4-6-10-16,-4 0-4 0,4-7 19 16,5 0 3-16,-1-7-9 15,0 0-15-15,5-6 26 0,3-4-4 16,1-6-19-16,4-4 19 0,0-3-15 15,4 0 14-15,4-4 0 16,-4-3-2-16,0 1-6 16,0-15 0-16,0 1-10 0,-4-4 10 15,0-9 12-15,0-8-8 0,-5-6-13 16,-3 0 9-16,-1-3 6 16,-8-4-6-16,0 0-7 0,1-3 10 15,-6 0 1-15,-3 0-2 0,0-4-10 16,4 1-1-16,-5-1 17 15,1-2-4-15,0 2-4 0,0-6-6 16,-1 3 6-16,5 0 8 0,-4-6-13 16,0 3-5-16,3-1 19 15,-7 1-12-15,0 0-1 0,-1 0 13 16,-4-4-1-16,1 1-5 16,-30-24-8-16,37 33-7 0,-37-33 12 15,34 37 3-15,-34-37 1 0,38 34-2 16,-38-34-2-16,33 33-12 15,-33-33 15-15,29 30 3 0,-29-30 0 16,34 27-4-16,-34-27-9 0,29 24 2 16,-29-24 9-16,34 16 0 15,-34-16-12-15,29 20 4 0,-29-20 6 16,25 14 4-16,-25-14-11 0,0 0-3 16,34 20 12-16,-34-20 0 15,0 0-10-15,0 0 6 16,29 17 6-16,-29-17-6 0,0 0-6 15,0 0 11-15,0 0-2 0,0 0-3 16,0 0-11-16,0 0 15 16,0 0 4-16,0 0-12 0,29 10-2 15,-29-10 10-15,0 0 0 0,0 0-14 16,30 13 15-16,-30-13 1 16,0 0-6-16,25 10-14 0,-25-10 14 15,0 0 12-15,29 7-12 0,-29-7-13 16,0 0 13-16,0 0 11 0,0 0-8 15,25 7-16-15,-25-7 16 16,0 0 8-16,0 0-11 16,0 0-7-16,30 10 12 0,-30-10-1 15,0 0-14-15,0 0 10 0,0 0 7 16,0 0-3-16,29 10-11 16,-29-10 7-16,0 0 9 0,0 0 2 15,29 10-4-15,-29-10 45 0,26 10-6 16,-26-10-23-16,0 0-18 15,0 0 3-15,0 0 3 0,20 13-6 16,-20-13-5-16,0 0 11 0,0 0 18 16,0 0-12-16,0 0-17 15,0 0 2-15,0 0 4 16,0 0-3-16,0 0-10 0,0 0-128 16,0 0-143-16,0 0-243 0,0 0-237 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27.1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DD8DCE-42C1-47BD-9D21-E235D2AC66C2}" emma:medium="tactile" emma:mode="ink">
          <msink:context xmlns:msink="http://schemas.microsoft.com/ink/2010/main" type="inkDrawing" rotatedBoundingBox="10281,3058 10486,89 12233,210 12027,3179" hotPoints="11532,257 12107,1938 10944,3280 10369,1600" semanticType="underline" shapeName="Ellipse">
            <msink:destinationLink direction="with" ref="{F7949B43-63B0-4E6D-9033-58E811F2F3F1}"/>
            <msink:destinationLink direction="with" ref="{F34AF03E-E15B-4D60-890A-34D26D8A5EBD}"/>
            <msink:destinationLink direction="with" ref="{E8B8AE90-BBE5-4535-97DC-409B86FA7FF5}"/>
          </msink:context>
        </emma:interpretation>
      </emma:emma>
    </inkml:annotationXML>
    <inkml:trace contextRef="#ctx0" brushRef="#br0">-2614-5772 391 0,'-25'24'130'0,"-9"-1"1"0,1 4-40 16,-1 10 22-16,1 7-22 0,-5 6-18 15,0 14 75-15,-8 3-39 16,0 6 13-16,-4 14 66 0,-1 14-43 15,-7 13-51-15,-1 13-22 0,0 11 40 16,5 13-21-16,-5 6-36 16,9 1-4-16,4 3-15 0,8 3-6 15,13-3 89-15,8-7 1 16,9 0 3-16,21-13-28 0,7-14 24 16,27-10-17-16,15-16-35 15,26-14-10-15,17-16-25 0,8-18-7 16,13-26-8-16,8-17-7 0,4-27 6 15,1-13-6-15,-5-24-3 16,-9-13-4-16,-7-20-3 0,-14-23 0 16,-11-18-6-16,-18-19-5 0,-8-17 1 15,-17-27-3-15,-16-24 0 16,-17-23-1-16,-22-10-9 0,-16 3 3 16,-12 11 7-16,-17 26 0 0,-5 34 13 15,-16 33 3-15,-5 34-10 16,-16 33 4-16,-8 34 9 15,-18 26 2-15,-3 31-5 0,-1 17-10 16,1 19 11-16,8 11 8 0,8 10-10 16,17 3-2-16,8 3 3 0,18 4-1 15,11-7-39-15,14 0-119 16,16-3-130-16,8 0-214 0,17-4-129 16,13 4-6-16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28.1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B8AE90-BBE5-4535-97DC-409B86FA7FF5}" emma:medium="tactile" emma:mode="ink">
          <msink:context xmlns:msink="http://schemas.microsoft.com/ink/2010/main" type="inkDrawing" rotatedBoundingBox="12085,2101 15020,6362 14771,6534 11836,2273" semanticType="underline" shapeName="Other">
            <msink:sourceLink direction="with" ref="{CFDD8DCE-42C1-47BD-9D21-E235D2AC66C2}"/>
            <msink:sourceLink direction="with" ref="{D0D0D83C-DCD8-4080-9F16-19A3972B1C46}"/>
          </msink:context>
        </emma:interpretation>
      </emma:emma>
    </inkml:annotationXML>
    <inkml:trace contextRef="#ctx0" brushRef="#br0">-1810-3777 487 0,'0'0'137'0,"0"0"56"0,0 0-30 15,0 0-21-15,0 0-75 16,0 0-16-16,0 0-35 0,0 0 114 16,0 0-7-16,0 0-52 15,0 0-23-15,13 60 7 16,8 7 26-16,4 10 88 0,17 14-38 15,0 16 44-15,16 14-54 0,5 13-52 16,4 16-9-16,9-2 97 16,3 6-63-16,9-10-27 0,8 0-23 15,-3-6-29-15,3-4 2 16,0 0-9-16,1 0 0 0,-1 0 7 16,0-3-15-16,1-1 13 0,-5-2-17 15,-4-11 14-15,-8 0 5 16,-5-13-20-16,-8-3 16 0,-8-7-11 15,-1-4 17-15,-3-6 15 16,-5-3 95-16,-8-8-66 16,0-6-18-16,-4-6-30 0,-1-4-7 15,-3-4-6-15,-1-6 18 0,-3-3-18 16,-1-7 12-16,-4-4-16 16,-25-33 9-16,29 44-5 0,-29-44 5 15,34 47 2-15,-34-47-7 16,29 40 5-16,-29-40-11 0,30 37 19 15,-30-37-21-15,0 0 16 0,33 33-2 16,-33-33-14-16,29 30 17 16,-29-30-13-16,30 24 16 0,-30-24-18 15,33 23 15-15,-33-23-1 16,34 24-8-16,-34-24 8 16,38 23-13-16,-9-3 13 0,-29-20-8 15,33 27 0-15,-3-7 0 0,-30-20 9 16,37 24-12-16,-3-4 6 15,-34-20-3-15,38 27 6 0,-9-11 0 16,-29-16 5-16,34 17 6 16,-34-17 44-16,29 14 0 0,-29-14-28 15,0 0-6-15,33 13-21 0,-33-13 3 16,0 0-2-16,26 10-7 16,-26-10 9-16,0 0-2 0,0 0 41 15,0 0 24-15,0 0-14 16,0 0-31-16,0 0 2 15,0 0-29-15,0 0 3 0,0 0-27 16,29-40-128-16,-29 40-146 0,0 0-220 16,0 0-381-16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5:30.320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448 182 356 0,'-17'-16'40'0,"17"16"25"0,0 0 6 16,0 0 3-16,-17-14-32 16,17 14-18-16,-21 7 1 0,0 13-12 15,0 13-2-15,5 8 5 16,-5 2-16-16,8 4 16 0,0-3-13 16,9-1 9-16,4-2-12 0,4-8 10 15,5-3 13-15,-9-30-3 16,29 27-2-16,0-10 5 15,1-10-18-15,3-11-10 0,1-3-8 16,4-6 28-16,-5-7-10 16,-4-7-8-16,-3-10 3 0,-1-3-3 15,-9-10 3-15,-3-7-13 0,-5-4 9 16,-3-6 1-16,-10 7 42 16,-7 3 31-16,-1 14-24 0,-8 6-12 15,-4 23-4-15,-8 14-11 0,-5 27-3 16,-12 23-5-16,-5 17-7 15,1 10-4-15,3 4 5 0,5-7-11 16,9-1 6-16,7-2 26 0,9-8-8 16,9-6-8-1,8-6-10-15,12-4 15 0,13-14 7 16,4-6-14-16,13-10-14 0,8-7-8 16,8-14 30-16,1-9-3 15,-5-10 9-15,-4-8-22 0,-8-5 4 16,-5-8-14-16,1-10 2 0,-5-13 11 15,-8-3-9-15,0-17-3 16,-13 0-4-16,-3 6-3 0,-10 7 21 16,-3 14 9-16,-13 17-17 15,-8 16 29-15,-9 23-9 0,-8 21-9 16,-8 23 8-16,-5 21 2 0,-4 16-9 16,0 10-21-16,5 0 27 15,7 0-3-15,14-3-10 16,7-4 3-16,13-9 11 0,13-7 6 15,13-11-13-15,7-6 14 0,14-17 2 16,7-6-29-16,10-18 19 16,3-9 5-16,4-10-26 0,-3-14 20 15,3-10-21-15,-8-10 7 0,-4-10-17 16,-4-7 10-16,-5-13 11 16,-3-7-42-16,-9-3 8 0,-9-3 35 15,-8 13-25-15,-4 10 25 16,-12 20-8-16,-5 17 3 15,-12 23 18-15,-9 30-6 0,-17 28 6 16,-7 22-3-16,-5 15-8 0,-9 9 30 16,5 3-40-16,8-2 34 15,13-8-38-15,16-3 36 0,13-10-40 16,17-6 49-16,17-11-38 0,16-13 37 16,9-14-37-16,12-16 36 15,9-10-36-15,-1-14 0 0,5-10 14 16,0-13-26-16,-8-7 23 15,-9-10-23-15,0-10 12 0,-13-13 13 16,-3-7-29-16,-14-10 5 16,-3-10-13-16,-17-4 31 0,-9 4-25 15,-8 10 6-15,-12 13 16 16,-5 24-16-16,-8 23 41 0,-4 27-29 16,-9 27 24-16,-8 26-24 0,-4 18 32 15,-1 9-32-15,10 7 23 16,7-3-14-16,13 3 17 0,13-10-26 15,16-6 13-15,18-4 8 0,7-7-28 16,17-13 30-16,13-13-23 16,9-14 15-16,7-14-12 0,1-19-3 15,8-11 12-15,-8-12-10 16,-1-15-12-16,-3-9 2 16,-9-20-2-16,-8-11 2 0,-9-16-8 15,-8-10 8-15,-9-4-26 0,-12 14 19 16,-8 13 25-16,-9 23-19 15,-4 24 27-15,-12 37-34 0,-9 27 30 16,-4 27-14-16,-9 19 14 0,1 18 11 16,4-1-25-16,8 1 8 15,12-4-11-15,14-10 24 0,11-3 0 16,14-11-1-16,12-13-11 0,12-9 9 16,5-11 7-16,4-17-42 15,4-13 33-15,0-10-10 0,-4-14-9 16,0-6-1-16,-9-14 1 15,-3-6-10-15,-5-7 7 16,-8 3 3-16,-9 11-4 0,0 6 71 16,-8 10-28-16,-8 10-22 0,8 27 10 15,-25 0-31-15,-5 14 32 16,-3 12-28-16,-1 8 22 0,-3 9-35 16,3 1-176-16,1 6-294 0,-1-3-127 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5:39.758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466 588 493 0,'4'-23'79'0,"-4"23"-35"16,9-31-9-16,-9 31 17 0,0 0 42 16,0 0-3-16,0 0 26 15,0 0 7-15,0 0-11 16,0 0-19-16,0 0-42 0,0 0-12 15,0 0-29-15,-26-3-11 16,-3 13 24-16,0 17 35 0,-5 17-9 16,-3 9 34-16,3 14-1 15,0 14-37-15,1 2-12 0,8 1 16 16,0 0-39-16,12-7 8 16,5-13-7-16,4-4-12 0,8-10 63 15,4-13-33-15,9-7 5 16,0-9-6-16,8-11-18 0,0-7 9 15,4-10 2-15,9-16-30 16,-5-14 17-16,9-13 3 16,0-17-17-16,-4-14 2 0,4-19 16 15,0-11-7-15,-5-6-2 16,-7-4 10-16,-9-3-4 0,-9 7 5 16,-12 9-8-16,-8 15 47 0,-9 12-4 15,-8 21-2-15,-4 20-23 16,-5 19-14-16,-8 21 0 0,0 21 0 15,-8 22 21-15,0 21 16 16,-9 16 20-16,5 17-10 0,-1 14-16 16,5 0-16-16,4 6-13 15,12-3-1-15,5-10-12 0,8-7-4 16,21-16 18-16,0-14-9 16,17-17 1-16,4-20 0 15,8-17-6-15,13-16 0 0,0-17-8 16,4-17 8-16,4-20 6 0,1-13 4 15,-1-17-10-15,-4-14-19 16,0-10 5-16,-4-3 1 0,-9 11 26 16,-7 5-3-16,-10 11-10 15,-7 13-3-15,-13 11 8 0,-5 16-5 16,-12 10-5-16,-4 17 11 16,-4 17 1-16,-13 16-7 0,0 20-4 15,-4 18-6-15,0 16 15 16,-5 13-5-16,5 11 14 15,4 3-6-15,13-1-6 0,4-5-7 16,17-8-4-16,3-13 11 16,10-13 7-16,16-11 1 0,0-19-6 15,12-14-7-15,9-24-4 0,8-16 10 16,5-13 11-16,-1-18-4 16,5-12-10-16,-1-15 0 0,-7-5 0 15,-1-11 5-15,-12 0-5 16,-9 10 0-16,-8 10-9 0,-17 14 9 15,-4 19-12-15,-12 11-6 16,12 40-47-16,-34-33-106 16,9 13-160-16,0 6-180 0,25 14-114 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5:47.74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84 815 339 0,'46'-10'112'0,"-4"-4"25"0,-5 8-18 15,-3-1 13-15,-9 0 25 16,-25 7 35-16,0 0-36 15,21 0-29-15,-21 0-18 0,0 0-38 16,17 44-57-16,-17-44 3 16,8 43-23-16,0-13 77 0,-8-30 80 15,17 31-44-15,4-15-21 16,8-16-20-16,9-6-28 0,4-8-2 16,8-13-21-16,1 1-22 15,-1-11 21-15,-4-7-6 0,-4-6-8 16,4-7-3-16,-8-10-6 15,-9-7 20-15,-8-6 8 0,-9 3-40 16,-7 6 21-16,-18 11 52 16,-8 13-20-16,-17 24 11 15,-16 23-47-15,-21 36 22 0,-13 25-8 16,-13 26 10-16,-4 20 23 16,5 10 27-16,12 1-3 0,12-14-34 15,22-10-7-15,20-14 8 16,22-6 0-16,12-14 12 0,25-16-6 15,13-18-20-15,24-12-18 16,14-18-2-16,12-9 15 0,8-14-15 16,-4-10 6-16,-4-16-3 15,-4-11-15-15,-4-16 22 0,-9-14-19 16,-12-7 16-16,-13-9-18 16,-13-1 11-16,-16 7 0 15,-17 7-5-15,-13 20 12 0,-20 20-20 16,-13 20 26-16,-17 34-25 15,-25 29 20-15,-17 31-8 0,-4 20 7 16,0 17 1-16,5 4-6 16,16-1 16-16,12-3-22 0,26-11 12 15,21-6 3-15,24-13-8 16,26-10 14-16,25-17-3 0,30-17-14 16,20-14 9-16,17-16-19 15,1-10 10-15,-1-10 12 0,-9-17-12 16,1-6 5-16,-13-14-5 15,-8-14 0-15,-13-13-16 16,-16-10 22-16,-22-10-6 0,-24 4 0 16,-18 3-8-16,-20 23 2 15,-21 20 9-15,-13 37-7 0,-21 37 7 16,-17 37 4-16,-16 34-2 16,-4 16-10-16,8 10 21 0,16 0-8 15,26-9-12-15,21-5 13 16,25-9-20-16,20-10 15 0,26-14 0 15,21-16-45-15,13-11-174 16,8-13-307-16,-1-6-204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6:01.97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A2104BD-0845-4BAC-B26B-AFB4EC4DD68D}" emma:medium="tactile" emma:mode="ink">
          <msink:context xmlns:msink="http://schemas.microsoft.com/ink/2010/main" type="writingRegion" rotatedBoundingBox="21838,2509 15147,2600 15115,246 21806,155"/>
        </emma:interpretation>
      </emma:emma>
    </inkml:annotationXML>
    <inkml:traceGroup>
      <inkml:annotationXML>
        <emma:emma xmlns:emma="http://www.w3.org/2003/04/emma" version="1.0">
          <emma:interpretation id="{8B3BD45F-B7D1-4D2E-99AB-BFB35DD95550}" emma:medium="tactile" emma:mode="ink">
            <msink:context xmlns:msink="http://schemas.microsoft.com/ink/2010/main" type="paragraph" rotatedBoundingBox="21838,2509 15147,2600 15115,246 21806,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B59762-BA99-41FF-8238-FED24C0D6FC9}" emma:medium="tactile" emma:mode="ink">
              <msink:context xmlns:msink="http://schemas.microsoft.com/ink/2010/main" type="line" rotatedBoundingBox="21838,2509 15147,2600 15115,246 21806,155"/>
            </emma:interpretation>
          </emma:emma>
        </inkml:annotationXML>
        <inkml:traceGroup>
          <inkml:annotationXML>
            <emma:emma xmlns:emma="http://www.w3.org/2003/04/emma" version="1.0">
              <emma:interpretation id="{9EB33C8F-BEFC-41E7-B4FB-58EDC0E16F47}" emma:medium="tactile" emma:mode="ink">
                <msink:context xmlns:msink="http://schemas.microsoft.com/ink/2010/main" type="inkWord" rotatedBoundingBox="20767,2001 21130,384 22047,590 21684,22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-536 1026 1568 0,'0'0'439'0,"4"23"47"0,-8 7-115 16,-5 10-100-16,-3 4-96 15,-13 3-78-15,-9 3-46 0,-3-3-26 16,-10 0-14-16,1 0-26 15,0-7-237-15,0-6-292 16,8-7-392-16</inkml:trace>
          <inkml:trace contextRef="#ctx0" brushRef="#br0" timeOffset="187.5057">-570 503 2360 0,'0'0'406'0,"0"-20"3"16,0 20-147-16,0 0-142 0,0 0-53 15,0 0-37-15,0 0-41 16,0 0-277-16,0 0-496 16,0 0-447-16</inkml:trace>
          <inkml:trace contextRef="#ctx0" brushRef="#br0" timeOffset="-578.1618">180 851 1033 0,'0'0'334'0,"-4"10"35"0,4 11-74 16,0 5-98-16,0 4-79 15,0 4-47-15,0 3 72 0,0-7-49 16,0-3-39-16,0-4 0 15,0-3-2-15,-4-3-12 0,-9-3-28 16,1-4 0-16,-5 0-2 16,-4 0-7-16,-4-7 3 15,0-3-7-15,0-3-4 0,8-4-1 16,17 7 8-16,-25-20-6 16,25 20-1-16,-17-37-1 0,9 7-4 15,3 3 4-15,5 27-1 0,0-30-1 16,0 30 9-16,0 0 0 15,0 0 1-15,0 0-3 0,0 0 0 16,0 0 0-16,0 0 4 0,0 0 2 16,-21 10-6-16,21-10 0 15,-25 20 14-15,0-6-3 0,8-4 8 16,17-10 56-16,-25 3 61 16,25-3 0-16,-21-3-34 15,21 3-18-15,0 0-25 0,-21-37-18 16,13 0-20-16,4-7-4 0,4-6 10 15,0-14-35-15,0-3 1 16,4-3 0-16,-4-4-3 0,0 4 10 16,0 3-8-16,0 6-78 15,-8 4-152-15,-1 7-242 0,1 10-357 16,-1 3-78-16</inkml:trace>
          <inkml:trace contextRef="#ctx0" brushRef="#br0" timeOffset="-390.6539">0 0 1534 0,'0'0'369'0,"0"0"-131"16,0 0-122-16,0 0-60 0,0 0-29 15,0 0-14-15,21 10-37 16,0 10-445-16,0 14-155 0</inkml:trace>
          <inkml:trace contextRef="#ctx0" brushRef="#br0" timeOffset="-234.395">-243 1626 908 0,'42'20'232'0,"0"-10"-105"0,4-4-59 16,0-9-27-16,-8 0-48 16,-1-4-341-16</inkml:trace>
        </inkml:traceGroup>
        <inkml:traceGroup>
          <inkml:annotationXML>
            <emma:emma xmlns:emma="http://www.w3.org/2003/04/emma" version="1.0">
              <emma:interpretation id="{B70FD3EA-3DE3-4448-9A1C-E4A3CD772336}" emma:medium="tactile" emma:mode="ink">
                <msink:context xmlns:msink="http://schemas.microsoft.com/ink/2010/main" type="inkWord" rotatedBoundingBox="16624,-66 20552,434 20283,2545 16355,20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93.9171">-3209 298 2706 0,'0'0'41'0,"21"-13"-26"15,-21 13-196-15,25-24-582 16</inkml:trace>
          <inkml:trace contextRef="#ctx0" brushRef="#br0" timeOffset="2922.0343">-3339 657 1641 0,'-8'54'345'0,"-5"3"-29"16,5 3-129-16,-5 0-94 0,5 1-39 15,-5-8-32-15,1-9-15 0,-1-4 1 16,0-7-11-16,13-33-107 15,0 0-166-15,-25 24-135 0,25-24 20 16,-29-17 122-16,8-10 113 16,4-16 86-16,5-4 26 0,-1 0 44 15,0 7 151-15,1 10 89 0,12 30 53 16,-25-14 25-16,-5 21 49 16,-7 20 12-16,-9 10-39 15,-5 9-47-15,-7 8-32 0,-5 0 8 16,4-1 17-16,-8-6-69 0,9-3-59 15,-5-7-73-15,0-10-40 16,0-11-24-16,9-9-5 0,-5-10-21 16,9-7 5-16,4-14-139 0,8-9-208 15,4-14-120-15,5-14-264 16,12-16-387-16</inkml:trace>
          <inkml:trace contextRef="#ctx0" brushRef="#br0" timeOffset="3609.5684">-4852 479 2103 0,'21'27'393'0,"-4"10"-49"0,4 7-80 15,0 9-31-15,-4 8-10 0,-5 6-56 16,-3 0-43-16,-9 0-26 16,-9-7-34-16,-7 4-27 0,-14-4-23 15,-7-3-18-15,-10-10-158 16,-7-4-167-16,-5-12-156 0,5-8-187 15,4-13-195-15</inkml:trace>
          <inkml:trace contextRef="#ctx0" brushRef="#br0" timeOffset="3797.0847">-4948-70 1992 0,'4'67'442'0,"-12"10"-20"0,-5 17-114 15,-3 6-118-15,-5 7-79 16,4 1-57-16,-4-1-25 0,0-3-8 16,-8-7-37-16,-1-10-243 15,-3-6-227-15,-5-14-349 0,0-10-51 16</inkml:trace>
          <inkml:trace contextRef="#ctx0" brushRef="#br0" timeOffset="1187.5609">-1211 878 753 0,'-4'27'171'0,"0"6"46"16,0-2-8-16,0 2-98 0,-1-3-46 16,1 1-9-16,0-5 16 15,0-2 74-15,-5-7-9 0,9-17-55 16,0 0-47-16,-25 16-20 16,0-9-3-16,-4-14 5 0,-1 1-12 15,1-11 8-15,-4 3-13 16,-5-2 0-16,4 2 109 0,-3 4-19 15,-1 4-38-15,4 12-28 16,-3 8-3-16,3 6 41 0,5 10-16 16,4 7-21-16,4 3-10 15,12 0 19-15,5 0-41 16,8 4-55-16,5 0-360 0,12-4-285 16</inkml:trace>
          <inkml:trace contextRef="#ctx0" brushRef="#br0" timeOffset="1359.4685">-1433 1632 1790 0,'0'0'319'16,"0"0"-55"-16,0 0-133 16,0 0-64-16,0 0-38 15,0 0-15-15,0 0-86 0,0 0-297 16,0 0-357-16</inkml:trace>
          <inkml:trace contextRef="#ctx0" brushRef="#br0" timeOffset="1953.2286">-2095 1200 1811 0,'-12'-70'311'0,"8"-8"-23"15,8 8-86-15,4 0-96 16,0 3-52-16,13 10-21 16,0 3-19-16,0 14-2 0,4 10-7 15,-4 13 2-15,0 14 6 0,0 13 3 16,0 13 5-16,-8 11 0 16,-5 9 3-16,-4 4 5 0,-8 3 18 15,-8 1 11-15,-9-1 3 0,-4-10-25 16,-9-3-17-16,-4-3-4 15,-4-4 0-15,-4-10-8 0,-4-10 1 16,4-3-2-16,4-7-10 16,0-4 4-16,9-9-6 15,3-7 6-15,5-7 0 0,8-10-15 16,9-10-6-16,0 3 21 0,8 1-14 16,0 9 22-16,0 8-19 15,0 26 17-15,0 0-16 0,0 0 14 16,0 0-2-16,-13 26 10 0,-4 11-12 15,-8 10 12-15,4 3-12 16,-8 4 16-16,4-4-12 0,-5-6 15 16,5-7-19-16,0-4 16 0,4-9-16 15,21-24 11-15,-21 27-16 16,21-27 17-16,-21 6-17 0,21-6 15 16,0 0-17-16,-12-47 13 15,8-3-20-15,12-7 14 16,5 0-10-16,3 7 13 0,-3 6-3 15,-5 14 0-15,1 10 8 0,-9 20-6 16,0 0 29-16,0 0 21 16,-17 37 19-16,-12 6-30 0,-1 8 1 15,-8 2-33-15,-3 1 14 0,-1-4-26 16,-9 1 12-16,10-8-31 16,-10-3-167-16,5-6-231 0,8-7-387 15,5-7-198-15</inkml:trace>
          <inkml:trace contextRef="#ctx0" brushRef="#br0" timeOffset="2172.0004">-2313 1669 2055 0,'38'20'523'0,"-4"0"-95"16,-5 1-90-16,-29-21-127 0,38 26-52 15,-38-26-47-15,29 34-47 16,-29-34-11-16,0 0-32 0,8 53-1 16,-12-19-57-16,4-34-245 0,-46 40-201 15,-4-23-436-15</inkml:trace>
          <inkml:trace contextRef="#ctx0" brushRef="#br0" timeOffset="2343.8772">-2472 272 2382 0,'-4'-27'161'0,"4"27"-5"16,0 0-90-16,0 0-23 15,0 0-20-15,0 0-108 0,0 0-490 16,-8 40-333-16</inkml:trace>
          <inkml:trace contextRef="#ctx0" brushRef="#br0" timeOffset="3390.8069">-2941-302 2620 0,'-42'47'400'15,"-4"4"-83"-15,-4-5-137 0,-5 1-87 16,1-16-47-16,3 2-20 16,1 4-7-16,8-10-17 0,0-10-24 15,9-7-76-15,4-7-39 0,3-16 32 16,26 13 20-16,-25-44 47 16,13 0 16-16,-1 8 3 0,5 2 23 15,-5 7-17-15,13 27 21 16,-21-10-18-16,-8 10 13 0,-13 24-28 15,-12 12-184-15,-9 8-224 16,-9 6-270-16,-3 4-109 0</inkml:trace>
          <inkml:trace contextRef="#ctx0" brushRef="#br0" timeOffset="2547.0092">-3100 1187 2334 0,'-25'40'449'0,"-5"7"-58"0,-3 3-140 16,-5-3-122-16,0 3-60 16,-4 0-35-16,5-3-20 0,-5-3-129 15,8-4-242-15,-3-13-440 16,11-14-314-16</inkml:trace>
        </inkml:traceGroup>
        <inkml:traceGroup>
          <inkml:annotationXML>
            <emma:emma xmlns:emma="http://www.w3.org/2003/04/emma" version="1.0">
              <emma:interpretation id="{B22E1F14-16F4-4090-BD57-0B54664F772F}" emma:medium="tactile" emma:mode="ink">
                <msink:context xmlns:msink="http://schemas.microsoft.com/ink/2010/main" type="inkWord" rotatedBoundingBox="16680,2579 16092,2588 16089,2372 16678,2364"/>
              </emma:interpretation>
              <emma:one-of disjunction-type="recognition" id="oneOf2"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515.8736">-5551 2088 2258 0,'46'-20'303'0,"13"-7"-12"16,3 0-110-16,10 1-101 0,7-1-36 15,-3 0-16-15,-1 7-123 16,-12-4-471-16,-9-2-529 16</inkml:trace>
        </inkml:traceGroup>
        <inkml:traceGroup>
          <inkml:annotationXML>
            <emma:emma xmlns:emma="http://www.w3.org/2003/04/emma" version="1.0">
              <emma:interpretation id="{B29D1D52-50B9-4D04-B6F8-4D0A0FDF2013}" emma:medium="tactile" emma:mode="ink">
                <msink:context xmlns:msink="http://schemas.microsoft.com/ink/2010/main" type="inkWord" rotatedBoundingBox="16258,2537 15418,2549 15394,746 16234,73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984.6151">-5400 892 1729 0,'-13'46'534'0,"-4"15"-43"15,-16 3-109-15,-9 3-136 0,-4 3-91 16,-5-3-71-16,1-7-51 16,0-3-14-16,0-3-17 0,4-14-196 15,4-6-176-15,8-11-249 0,34-23-162 16,-33 7-72-16</inkml:trace>
          <inkml:trace contextRef="#ctx0" brushRef="#br0" timeOffset="4359.6104">-5597 238 1646 0,'0'0'362'0,"0"0"59"0,-25 0-74 16,-9 23-140-16,1 18-61 0,-1 16-21 15,5 6-1-15,-1 18-11 16,9 3-43-16,5-1-14 0,7 5 7 16,5-8-34-16,8-6 2 0,5-7-19 15,3-14-4-15,-3-9-3 16,3-11-5-16,-12-33 13 16,4 31-3-16,-4-31-8 0,0 0 10 15,0 0-19-15,-29 3 3 0,0-10 9 16,-5-10-12-16,1-3 3 15,-1 0 10-15,-4 7-6 0,13-1-8 16,0 11 10-16,-4 6-11 16,4 14 9-16,-5 13 12 0,5 14-12 15,0 6 15-15,8 11 44 0,-4 9 4 16,9 0-20-16,-1 7-11 16,9-3-21-16,4 7 0 15,8 2-8-15,5-2-21 0,4-1-215 16,4-9-219-16,0-11-471 0,8-13-269 15</inkml:trace>
        </inkml:traceGroup>
        <inkml:traceGroup>
          <inkml:annotationXML>
            <emma:emma xmlns:emma="http://www.w3.org/2003/04/emma" version="1.0">
              <emma:interpretation id="{2B8C9743-D411-475C-A559-5902451046D3}" emma:medium="tactile" emma:mode="ink">
                <msink:context xmlns:msink="http://schemas.microsoft.com/ink/2010/main" type="inkWord" rotatedBoundingBox="15191,1495 15132,1495 15132,1465 15190,1464"/>
              </emma:interpretation>
              <emma:one-of disjunction-type="recognition" id="oneOf4"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703.4051">-6511 965 3776 0,'0'0'61'16,"13"10"-22"-16,-1-3-21 16,5-4-91-16,-17-3-355 0,17 10-594 15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1.5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E57E18-18C0-487D-A553-F33A31F97DD2}" emma:medium="tactile" emma:mode="ink">
          <msink:context xmlns:msink="http://schemas.microsoft.com/ink/2010/main" type="inkDrawing" rotatedBoundingBox="6490,8367 7067,5733 8941,6143 8364,8778" hotPoints="8813,7260 7635,8438 6457,7260 7635,6082" semanticType="enclosure" shapeName="Circle">
            <msink:destinationLink direction="with" ref="{BD6668A7-7BCC-404B-9CDE-7B16AE5803F5}"/>
            <msink:destinationLink direction="with" ref="{EA6AF0C4-F3AE-4A11-8B09-8D0A0136B115}"/>
            <msink:destinationLink direction="with" ref="{872E8090-B362-4DE3-A212-9304C0615A18}"/>
          </msink:context>
        </emma:interpretation>
      </emma:emma>
    </inkml:annotationXML>
    <inkml:trace contextRef="#ctx0" brushRef="#br0">658 294 1290 0,'0'0'220'0,"-37"-27"22"0,3 10-13 16,1 7-74-16,-5 7-54 0,-8 16-44 15,4 11-4-15,-4 23-13 16,0 20 42-16,0 16 14 16,-5 28 16-16,5 30-22 0,-4 26 23 15,8 18-24-15,0 9-1 16,13 4-40-16,8-7-17 0,17-7 29 15,16-13 14-15,22-17-7 0,24-23-7 16,35-27-31-16,28-30-2 16,38-34-12-16,22-30-5 0,11-33-10 15,-3-28 7-15,-9-26-15 16,-8-20 18-16,-13-24-10 31,-21-23 0-31,-16-37-7 0,-22-33 1 16,-20-28-1-16,-34-19 9 0,-25 3-10 15,-25 20 12-15,-30 34 5 16,-29 43 8-16,-25 37-3 0,-21 43-8 16,-29 38-6-16,-29 39 6 15,-26 31-6-15,-4 33 4 0,4 14 12 16,21 17-16-16,22 2 8 0,28-2-15 16,22-4 7-16,24-10-37 15,26-6-67-15,16-11-152 0,26-6-199 16,16-8-278-16,30-5-110 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26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6668A7-7BCC-404B-9CDE-7B16AE5803F5}" emma:medium="tactile" emma:mode="ink">
          <msink:context xmlns:msink="http://schemas.microsoft.com/ink/2010/main" type="inkDrawing" rotatedBoundingBox="8030,5880 10221,1739 10324,1793 8133,5934" semanticType="underline" shapeName="Other">
            <msink:sourceLink direction="with" ref="{8AE57E18-18C0-487D-A553-F33A31F97DD2}"/>
            <msink:sourceLink direction="with" ref="{70F03D61-365A-4247-92C1-AC2CDE832E08}"/>
          </msink:context>
        </emma:interpretation>
      </emma:emma>
    </inkml:annotationXML>
    <inkml:trace contextRef="#ctx0" brushRef="#br0">-5815-33 310 0,'21'3'50'15,"-21"-3"-3"-15,0 0-3 16,0 0 12-16,17 10 18 0,-17-10 48 16,0 0 77-16,29-3 49 15,0-17 23-15,0-17-81 0,9-20-14 16,12-20-26-16,9-24-22 15,12-23-2-15,5-17-32 0,8-20-26 16,12-16-21-16,4-18-32 16,14-16-8-16,3-7 16 0,4-16 5 15,1-14-41 1,-9-7-11-16,0 7 5 0,-4 10 26 16,0 17-24-16,-8 23 24 0,-1 20 19 15,-8 21-16-15,-8 23 0 16,-13 20-4-16,-16 20-18 0,-9 17 26 15,-8 16-6-15,-9 15-26 16,-12 5 21-16,-1 14-3 0,-7 11-8 16,-9 16 14-16,0 0 0 0,0 0-20 15,0 0-3-15,0 0-68 16,0 0-196-16,0 0-212 0,0 0-53 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3.5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42D81C-EC19-4BC0-AC9F-4A9B97FD1740}" emma:medium="tactile" emma:mode="ink">
          <msink:context xmlns:msink="http://schemas.microsoft.com/ink/2010/main" type="inkDrawing" rotatedBoundingBox="7280,14480 8355,11143 10085,11701 9011,15037" hotPoints="9291,11529 9521,13472 8106,14823 7876,12880" semanticType="enclosure" shapeName="Ellipse">
            <msink:destinationLink direction="with" ref="{EA6AF0C4-F3AE-4A11-8B09-8D0A0136B115}"/>
            <msink:destinationLink direction="with" ref="{8C9C8DC1-EE1B-4B58-BF2F-424A38778FAC}"/>
            <msink:destinationLink direction="with" ref="{DB41580D-9E53-4435-B2F4-C072BE4865DC}"/>
            <msink:destinationLink direction="with" ref="{2DFBAD1F-3B2B-4FA9-BD67-63D847D679DF}"/>
          </msink:context>
        </emma:interpretation>
      </emma:emma>
    </inkml:annotationXML>
    <inkml:trace contextRef="#ctx0" brushRef="#br0">855 830 877 0,'-12'-40'225'0,"12"40"42"15,-21-37-61-15,-4 14-19 16,-1 13-35-16,-3 13-36 0,-9 17-32 16,-4 20-20-16,-8 27 93 15,-13 27 34-15,-4 40-21 0,-12 37-3 16,-5 30-27-16,0 14-23 16,5 6-29-16,11 3-48 0,18-6-14 15,17-17-10-15,28-16 8 16,18-21 0-16,33-27-3 0,21-23-10 15,25-33-1-15,17-38 0 0,17-26-7 16,8-27 2-16,4-23 2 0,9-18-14 16,-5-19 14-16,-3-21 2 15,-1-16-9-15,-8-17 8 0,-9-27-8 16,-8-26 4-16,-12-34 4 0,-9-27 9 31,-21-24-10-31,-12-13-5 0,-17-10 0 16,-25 11 4-16,-22 19 8 15,-28 34 9-15,-21 36 9 0,-26 51-10 16,-25 50-6-16,-25 51-11 0,-16 46-16 16,-14 48 7-16,-7 36 8 15,-5 44-4-15,0 16 0 0,9 7-3 16,12 11-7-16,21-8-5 0,21-6-8 16,30-13-60-16,24-8-99 0,26-12-126 15,33-14-235-15,38-20-227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5.9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3A89D26-E330-429E-A856-3E8571CD2C4F}" emma:medium="tactile" emma:mode="ink">
          <msink:context xmlns:msink="http://schemas.microsoft.com/ink/2010/main" type="inkDrawing" rotatedBoundingBox="5308,4787 8011,1342 10826,3550 8123,6995" hotPoints="9835,4150 7916,6068 5997,4150 7916,2231" semanticType="enclosure" shapeName="Circle">
            <msink:destinationLink direction="with" ref="{0E581C93-AAAF-45BD-B615-312BCDEAF801}"/>
            <msink:destinationLink direction="with" ref="{3BC08592-29F6-4A27-A4D1-8BDA77559972}"/>
          </msink:context>
        </emma:interpretation>
      </emma:emma>
    </inkml:annotationXML>
    <inkml:trace contextRef="#ctx0" brushRef="#br0">2816 243 1830 0,'-25'-29'206'0,"-5"-5"47"15,-19 1-26 1,-15-4-64-16,-10 4-67 15,-19 0-5-15,-6 10-10 16,-14 5-12-16,-15 14-6 0,-15 12 9 0,-20 18 11 0,-9 18 1 31,-20 15-4-31,-5 19 8 0,-10 21 13 16,10 23 13-16,5 30-2 16,14 25 31-16,26 37 50 0,19 38-14 15,29 25-11-15,30 15-18 16,35-1-37-16,44-6 56 15,49-15 29-15,40-23 10 0,58-33-15 0,45-29-3 16,40-41 11-16,39-37-29 16,29-44-38-16,25-37-91 0,0-41-23 15,-10-36 6-15,-24-45-26 0,-25-37 5 16,-30-34-5-16,-24-40 0 16,-30-55-18-16,-29-52-63 0,-40-44-19 15,-44-23 28 1,-40-3 21-16,-43 33 45 15,-41 44-21-15,-33 63 3 0,-31 71 21 0,-38 69 21 0,-36 64-15 16,-38 58-15-16,-26 41 24 31,-14 37-3-31,0 26-9 0,20 22 15 16,20 4-194-16,29 4-141 16,39-8-108-16,30-8-7 0,34-14-26 15,30-11-22-15,30-11-225 16,19-8-389-16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5.9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6AF0C4-F3AE-4A11-8B09-8D0A0136B115}" emma:medium="tactile" emma:mode="ink">
          <msink:context xmlns:msink="http://schemas.microsoft.com/ink/2010/main" type="inkDrawing" rotatedBoundingBox="7754,8019 8370,12020 8317,12028 7701,8027" semanticType="underline" shapeName="Other">
            <msink:sourceLink direction="with" ref="{8AE57E18-18C0-487D-A553-F33A31F97DD2}"/>
            <msink:sourceLink direction="with" ref="{7042D81C-EC19-4BC0-AC9F-4A9B97FD1740}"/>
          </msink:context>
        </emma:interpretation>
      </emma:emma>
    </inkml:annotationXML>
    <inkml:trace contextRef="#ctx0" brushRef="#br0">649 3995 942 0,'-12'-37'188'0,"3"7"28"15,1-4-46-15,-1-2 18 16,1-8 10-16,0-3-41 16,-1-10-13-16,-3-13-15 15,-5-14-28-15,-4-23-37 16,0-11-26-16,0-12-18 0,-4-4-12 15,0-7 13-15,-4-7-8 16,3 1-16-16,1 6 9 0,4 0 1 16,0 11 2-16,5 9-9 15,-1 7 0-15,4 7 3 0,5 9 0 16,-5 5 5-16,5 2-19 16,-5 4 28-16,1 0 14 0,-1 3-3 15,1-3-13-15,-5 3-5 16,4 4-5-16,1 3-3 15,-1 3-2-15,5 10 4 16,-1 4-4-16,1 3 0 0,4 7 0 16,-4-1 0-16,3 1 0 15,1 3 3-15,0-3-1 0,-4-4-6 16,3-3 4-16,-3 0 0 16,0 4 0-16,-1 2-5 0,5 4 1 15,-4 7 4-15,3 7-7 16,-3-1-5-16,0 7 12 0,-1 1 0 15,9 26 7-15,-12-27-7 16,12 27 0-16,0 0 0 16,0 0-6-16,0 0-132 15,0 0-355-15,0 0-264 0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7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2E8090-B362-4DE3-A212-9304C0615A18}" emma:medium="tactile" emma:mode="ink">
          <msink:context xmlns:msink="http://schemas.microsoft.com/ink/2010/main" type="inkDrawing" rotatedBoundingBox="8704,6615 13917,6795 13911,6959 8698,6780" semanticType="underline" shapeName="Other">
            <msink:sourceLink direction="with" ref="{8AE57E18-18C0-487D-A553-F33A31F97DD2}"/>
            <msink:sourceLink direction="with" ref="{CD2DD781-E86C-43C9-A2EA-B064FE157EB4}"/>
          </msink:context>
        </emma:interpretation>
      </emma:emma>
    </inkml:annotationXML>
    <inkml:trace contextRef="#ctx0" brushRef="#br0">0-2 356 0,'0'0'89'0,"0"0"3"16,0 0-40-16,0 0-33 16,0 0 98-16,0 0-18 15,0 0 30-15,29-3-11 0,9 3 41 16,8 3 9-16,17 1-16 16,25 6-66-16,17 0-15 0,21 0-31 15,16 0-14-15,17-3 15 16,21 3 29-16,21-4-38 15,13 5-1-15,8-1-34 0,0-4 9 16,-4 4 5-16,-8-3-20 16,-9-4 20-16,0 1-14 0,-8-1 44 15,-9 4-2-15,-12 0-21 16,-17-1 7-16,-21 1-3 16,-13 0-17-16,-16-1 68 0,-17-2 21 15,-8 2-60-15,-9 1-2 16,-8 0-24-16,-5 0 14 0,-7-1-16 15,-10 1-6-15,-3-4 14 16,-4 1-30-16,-5-1 16 0,-4 0 9 16,0-3-13-16,-25 0 14 15,25 0-13-15,-4 4-3 0,-21-4 23 16,26 3 4-16,-6-3 42 16,1 0-34-16,-4-3 4 15,4-1-8-15,0 1-25 0,4 0 0 16,0-1 10-16,0 1-8 15,1 3-2-15,7 0 19 16,-4 0 52-16,5-3-13 0,4 3-14 16,-5 0 1-16,9-4-23 15,-4-2-11-15,4-1 4 0,-5-3 16 16,1 3 7-16,-4 0-4 16,-1 1-14-16,-8-4-8 0,0 0 37 15,-4-1 5-15,0 5-16 16,0-1-13-16,-21 7-9 0,25-10-5 15,-4 7 0-15,-21 3 4 16,0 0 34-16,21-10-19 16,-21 10-9-16,0 0 11 0,0 0 0 15,0 0-3-15,0 0-14 16,0 0-4-16,0 0-11 0,0 0-74 16,0 0-201-16,0 0-318 15,0 0-347-15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2.5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2DD781-E86C-43C9-A2EA-B064FE157EB4}" emma:medium="tactile" emma:mode="ink">
          <msink:context xmlns:msink="http://schemas.microsoft.com/ink/2010/main" type="inkDrawing" rotatedBoundingBox="13599,8589 14345,5715 16508,6277 15762,9151" hotPoints="16302,7372 14928,8747 13554,7372 14928,5998" semanticType="underline" shapeName="Circle">
            <msink:destinationLink direction="with" ref="{872E8090-B362-4DE3-A212-9304C0615A18}"/>
            <msink:destinationLink direction="with" ref="{E9E0B46D-FBF4-4E7E-AEDE-0213B282C8FF}"/>
            <msink:destinationLink direction="with" ref="{FBDB6D3B-5378-4126-858B-85D2B1A3A134}"/>
            <msink:destinationLink direction="with" ref="{2DFBAD1F-3B2B-4FA9-BD67-63D847D679DF}"/>
          </msink:context>
        </emma:interpretation>
      </emma:emma>
    </inkml:annotationXML>
    <inkml:trace contextRef="#ctx0" brushRef="#br0">-209-2775 968 0,'0'0'270'0,"0"0"-28"15,0 0-22-15,-21-7-44 16,21 7-33-16,-30-14-12 0,9 8-12 16,0 2-18-16,0 4-24 0,1 7-14 15,-10 10-26-15,-3 20-8 16,-13 23 61-16,-17 37 23 0,-8 34 14 16,-9 40-31-16,-4 37-23 15,0 20-25-15,5 16-6 0,8-2 1 16,24-4 21-16,18-17-16 0,29-13 36 15,25-17-44-15,21-20 7 16,30-27-27-16,20-27 4 0,21-30 2 16,17-30-20-16,21-23 10 15,13-34-11-15,0-20 12 0,3-27-17 16,-3-24 8-16,-5-29 0 31,-3-11-3-31,-1-40-2 0,-8-26 9 0,-5-38-20 16,-16-26 8-16,-17-21-9 15,-25-2 12-15,-33 16 4 0,-30 30-10 16,-33 33 12-16,-34 41-9 16,-30 34-6-16,-28 39 6 0,-30 38 0 15,-29 33 10-15,-17 33-23 16,-17 21 21-16,-12 13-21 0,8 7 15 16,17 6-8-16,8-6 6 0,25-11 0 15,26-2-22-15,16-14-154 16,25-10-161-16,18-1-291 0,16-9-278 15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24.30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103 514 1711 0,'-30'40'29'0,"5"14"41"16,4 10 14-16,5 3 71 15,7 3-4-15,13 0-8 16,13-3-6-16,17-13-17 0,20-10-54 16,17-11-7-16,13-16-40 15,4-14 4-15,0-13-7 0,-4-13-6 16,-5-11 6-16,-11-9 0 15,-10-11-2-15,-8-6 12 0,-8-11 70 16,-12-9 5-16,-18-14-6 16,-12-3-7-16,-12 3 34 15,-9 7-3-15,-9 20-62 0,-16 23-14 16,-17 31-30-16,-16 30-3 0,-13 33-10 16,-5 17-3-1,5 13 6-15,13 1-8 0,16-1 15 16,21-6-19-16,12-7 35 15,26-10-16-15,21-10 13 0,17-14-8 16,20-16 0-16,17-10-2 16,13-21-9-16,12-9 7 0,1-11-11 15,-5-16 12-15,-12-14-12 16,-5-13 13-16,-16-13-2 0,-17-17-14 16,-13-7 32-16,-17 6 81 15,-12 11 39-15,-21 20-63 0,-20 27-35 16,-22 40-29-16,-34 37-14 0,-16 36 1 15,-12 21-9 1,3 10 9-16,17-7-21 0,17-3 15 16,21-10-18-16,21-14-12 15,17-6-58-15,16-11-175 0,13-13-122 16,0-30-225-16,46 14-332 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5:09.69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C9C8DC1-EE1B-4B58-BF2F-424A38778FAC}" emma:medium="tactile" emma:mode="ink">
          <msink:context xmlns:msink="http://schemas.microsoft.com/ink/2010/main" type="inkDrawing" rotatedBoundingBox="3382,12821 5788,147 10549,1051 8144,13725" semanticType="callout" shapeName="Other">
            <msink:sourceLink direction="with" ref="{7042D81C-EC19-4BC0-AC9F-4A9B97FD1740}"/>
            <msink:sourceLink direction="with" ref="{70F03D61-365A-4247-92C1-AC2CDE832E08}"/>
          </msink:context>
        </emma:interpretation>
      </emma:emma>
    </inkml:annotationXML>
    <inkml:trace contextRef="#ctx0" brushRef="#br0">6148 144 260 0,'0'0'99'0,"0"0"44"0,0 0 1 16,0 0-22-16,-13-27 1 0,13 27 5 15,-8-23 11-15,8 23-60 16,-8-27-20-16,8 27-11 15,-21-27-29-15,0 10-10 0,-5 4 5 16,-3 3-14-16,-9 7-8 0,-3 3 32 16,-10 3 0-16,-7 7-9 15,-5 3 31-15,-8 1-5 0,-1 6-35 16,-7 3-14-16,-1 4 42 0,-8 7-26 16,-4 9-8-16,-13 1 0 15,-4-1 39-15,-8 4-29 0,0 0 1 16,-1 3 12-16,5-3-1 0,4 0-8 15,0 4-19-15,5-4-5 16,3-1 35-16,1 5-17 16,3-1-18-16,-3 0 10 0,-1 4 12 15,-4 0 4-15,-4 3-28 0,-4 6 31 16,-4 4-6-16,0 7-13 16,-5 0 6-16,5 3 15 0,4 3-30 15,4 4 192-15,4-3-20 0,4 2-94 16,5 4-24-16,0 1-12 15,4 2-9-15,-9 1-12 0,5 2-21 16,-5 5 22-16,9-1-1 0,-4 7-15 16,3 0 20-16,1 10 8 0,4 3-1 15,-4 14 1-15,0 6 19 16,8 11-19-16,0 2 19 16,5 11-33-16,-1 0-14 0,5 7 5 15,3 3 17-15,1-7-6 0,4-3 4 16,-8-7 21-16,4-3 18 15,4 6-10-15,-1 1-15 0,6 6-11 16,-1 4-9-16,4 6 0 0,9 7 4 16,0 0-11-16,8 3 0 15,4 1-4-15,4-11 10 0,9-6-6 16,4-11-13-16,13-6 19 0,0-7-10 16,8-3 14-16,8 0 4 15,0-4-18-15,5 7 0 16,8 0 11-16,4 4-14 0,4-1 3 15,1 4 6-15,7-7-1 0,5 0-5 16,-4-3-10-16,8 0 15 16,0-4 1-16,4 4-3 0,1 0-3 15,-1 0-10-15,-4-4 14 0,4 0-1 16,-4-6-10-16,-4 0-4 0,4-7 19 16,5 0 3-16,-1-7-9 15,0 0-15-15,5-6 26 0,3-4-4 16,1-6-19-16,4-4 19 0,0-3-15 15,4 0 14-15,4-4 0 16,-4-3-2-16,0 1-6 16,0-15 0-16,0 1-10 0,-4-4 10 15,0-9 12-15,0-8-8 0,-5-6-13 16,-3 0 9-16,-1-3 6 16,-8-4-6-16,0 0-7 0,1-3 10 15,-6 0 1-15,-3 0-2 0,0-4-10 16,4 1-1-16,-5-1 17 15,1-2-4-15,0 2-4 0,0-6-6 16,-1 3 6-16,5 0 8 0,-4-6-13 16,0 3-5-16,3-1 19 15,-7 1-12-15,0 0-1 0,-1 0 13 16,-4-4-1-16,1 1-5 16,-30-24-8-16,37 33-7 0,-37-33 12 15,34 37 3-15,-34-37 1 0,38 34-2 16,-38-34-2-16,33 33-12 15,-33-33 15-15,29 30 3 0,-29-30 0 16,34 27-4-16,-34-27-9 0,29 24 2 16,-29-24 9-16,34 16 0 15,-34-16-12-15,29 20 4 0,-29-20 6 16,25 14 4-16,-25-14-11 0,0 0-3 16,34 20 12-16,-34-20 0 15,0 0-10-15,0 0 6 16,29 17 6-16,-29-17-6 0,0 0-6 15,0 0 11-15,0 0-2 0,0 0-3 16,0 0-11-16,0 0 15 16,0 0 4-16,0 0-12 0,29 10-2 15,-29-10 10-15,0 0 0 0,0 0-14 16,30 13 15-16,-30-13 1 16,0 0-6-16,25 10-14 0,-25-10 14 15,0 0 12-15,29 7-12 0,-29-7-13 16,0 0 13-16,0 0 11 0,0 0-8 15,25 7-16-15,-25-7 16 16,0 0 8-16,0 0-11 16,0 0-7-16,30 10 12 0,-30-10-1 15,0 0-14-15,0 0 10 0,0 0 7 16,0 0-3-16,29 10-11 16,-29-10 7-16,0 0 9 0,0 0 2 15,29 10-4-15,-29-10 45 0,26 10-6 16,-26-10-23-16,0 0-18 15,0 0 3-15,0 0 3 0,20 13-6 16,-20-13-5-16,0 0 11 0,0 0 18 16,0 0-12-16,0 0-17 15,0 0 2-15,0 0 4 16,0 0-3-16,0 0-10 0,0 0-128 16,0 0-143-16,0 0-243 0,0 0-237 15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27.1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F03D61-365A-4247-92C1-AC2CDE832E08}" emma:medium="tactile" emma:mode="ink">
          <msink:context xmlns:msink="http://schemas.microsoft.com/ink/2010/main" type="inkDrawing" rotatedBoundingBox="10281,3058 10486,89 12233,210 12027,3179" hotPoints="11532,257 12107,1938 10944,3280 10369,1600" semanticType="enclosure" shapeName="Ellipse">
            <msink:destinationLink direction="with" ref="{BD6668A7-7BCC-404B-9CDE-7B16AE5803F5}"/>
            <msink:destinationLink direction="with" ref="{8C9C8DC1-EE1B-4B58-BF2F-424A38778FAC}"/>
            <msink:destinationLink direction="with" ref="{E9E0B46D-FBF4-4E7E-AEDE-0213B282C8FF}"/>
            <msink:destinationLink direction="with" ref="{A19DCE13-BF44-4AF8-88F4-D3AA04E65057}"/>
          </msink:context>
        </emma:interpretation>
      </emma:emma>
    </inkml:annotationXML>
    <inkml:trace contextRef="#ctx0" brushRef="#br0">-2614-5772 391 0,'-25'24'130'0,"-9"-1"1"0,1 4-40 16,-1 10 22-16,1 7-22 0,-5 6-18 15,0 14 75-15,-8 3-39 16,0 6 13-16,-4 14 66 0,-1 14-43 15,-7 13-51-15,-1 13-22 0,0 11 40 16,5 13-21-16,-5 6-36 16,9 1-4-16,4 3-15 0,8 3-6 15,13-3 89-15,8-7 1 16,9 0 3-16,21-13-28 0,7-14 24 16,27-10-17-16,15-16-35 15,26-14-10-15,17-16-25 0,8-18-7 16,13-26-8-16,8-17-7 0,4-27 6 15,1-13-6-15,-5-24-3 16,-9-13-4-16,-7-20-3 0,-14-23 0 16,-11-18-6-16,-18-19-5 0,-8-17 1 15,-17-27-3-15,-16-24 0 16,-17-23-1-16,-22-10-9 0,-16 3 3 16,-12 11 7-16,-17 26 0 0,-5 34 13 15,-16 33 3-15,-5 34-10 16,-16 33 4-16,-8 34 9 15,-18 26 2-15,-3 31-5 0,-1 17-10 16,1 19 11-16,8 11 8 0,8 10-10 16,17 3-2-16,8 3 3 0,18 4-1 15,11-7-39-15,14 0-119 16,16-3-130-16,8 0-214 0,17-4-129 16,13 4-6-16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28.1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E0B46D-FBF4-4E7E-AEDE-0213B282C8FF}" emma:medium="tactile" emma:mode="ink">
          <msink:context xmlns:msink="http://schemas.microsoft.com/ink/2010/main" type="inkDrawing" rotatedBoundingBox="12085,2101 15020,6362 14771,6534 11836,2273" semanticType="underline" shapeName="Other">
            <msink:sourceLink direction="with" ref="{70F03D61-365A-4247-92C1-AC2CDE832E08}"/>
            <msink:sourceLink direction="with" ref="{CD2DD781-E86C-43C9-A2EA-B064FE157EB4}"/>
          </msink:context>
        </emma:interpretation>
      </emma:emma>
    </inkml:annotationXML>
    <inkml:trace contextRef="#ctx0" brushRef="#br0">-1810-3777 487 0,'0'0'137'0,"0"0"56"0,0 0-30 15,0 0-21-15,0 0-75 16,0 0-16-16,0 0-35 0,0 0 114 16,0 0-7-16,0 0-52 15,0 0-23-15,13 60 7 16,8 7 26-16,4 10 88 0,17 14-38 15,0 16 44-15,16 14-54 0,5 13-52 16,4 16-9-16,9-2 97 16,3 6-63-16,9-10-27 0,8 0-23 15,-3-6-29-15,3-4 2 16,0 0-9-16,1 0 0 0,-1 0 7 16,0-3-15-16,1-1 13 0,-5-2-17 15,-4-11 14-15,-8 0 5 16,-5-13-20-16,-8-3 16 0,-8-7-11 15,-1-4 17-15,-3-6 15 16,-5-3 95-16,-8-8-66 16,0-6-18-16,-4-6-30 0,-1-4-7 15,-3-4-6-15,-1-6 18 0,-3-3-18 16,-1-7 12-16,-4-4-16 16,-25-33 9-16,29 44-5 0,-29-44 5 15,34 47 2-15,-34-47-7 16,29 40 5-16,-29-40-11 0,30 37 19 15,-30-37-21-15,0 0 16 0,33 33-2 16,-33-33-14-16,29 30 17 16,-29-30-13-16,30 24 16 0,-30-24-18 15,33 23 15-15,-33-23-1 16,34 24-8-16,-34-24 8 16,38 23-13-16,-9-3 13 0,-29-20-8 15,33 27 0-15,-3-7 0 0,-30-20 9 16,37 24-12-16,-3-4 6 15,-34-20-3-15,38 27 6 0,-9-11 0 16,-29-16 5-16,34 17 6 16,-34-17 44-16,29 14 0 0,-29-14-28 15,0 0-6-15,33 13-21 0,-33-13 3 16,0 0-2-16,26 10-7 16,-26-10 9-16,0 0-2 0,0 0 41 15,0 0 24-15,0 0-14 16,0 0-31-16,0 0 2 15,0 0-29-15,0 0 3 0,0 0-27 16,29-40-128-16,-29 40-146 0,0 0-220 16,0 0-381-16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5:30.320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448 182 356 0,'-17'-16'40'0,"17"16"25"0,0 0 6 16,0 0 3-16,-17-14-32 16,17 14-18-16,-21 7 1 0,0 13-12 15,0 13-2-15,5 8 5 16,-5 2-16-16,8 4 16 0,0-3-13 16,9-1 9-16,4-2-12 0,4-8 10 15,5-3 13-15,-9-30-3 16,29 27-2-16,0-10 5 15,1-10-18-15,3-11-10 0,1-3-8 16,4-6 28-16,-5-7-10 16,-4-7-8-16,-3-10 3 0,-1-3-3 15,-9-10 3-15,-3-7-13 0,-5-4 9 16,-3-6 1-16,-10 7 42 16,-7 3 31-16,-1 14-24 0,-8 6-12 15,-4 23-4-15,-8 14-11 0,-5 27-3 16,-12 23-5-16,-5 17-7 15,1 10-4-15,3 4 5 0,5-7-11 16,9-1 6-16,7-2 26 0,9-8-8 16,9-6-8-1,8-6-10-15,12-4 15 0,13-14 7 16,4-6-14-16,13-10-14 0,8-7-8 16,8-14 30-16,1-9-3 15,-5-10 9-15,-4-8-22 0,-8-5 4 16,-5-8-14-16,1-10 2 0,-5-13 11 15,-8-3-9-15,0-17-3 16,-13 0-4-16,-3 6-3 0,-10 7 21 16,-3 14 9-16,-13 17-17 15,-8 16 29-15,-9 23-9 0,-8 21-9 16,-8 23 8-16,-5 21 2 0,-4 16-9 16,0 10-21-16,5 0 27 15,7 0-3-15,14-3-10 16,7-4 3-16,13-9 11 0,13-7 6 15,13-11-13-15,7-6 14 0,14-17 2 16,7-6-29-16,10-18 19 16,3-9 5-16,4-10-26 0,-3-14 20 15,3-10-21-15,-8-10 7 0,-4-10-17 16,-4-7 10-16,-5-13 11 16,-3-7-42-16,-9-3 8 0,-9-3 35 15,-8 13-25-15,-4 10 25 16,-12 20-8-16,-5 17 3 15,-12 23 18-15,-9 30-6 0,-17 28 6 16,-7 22-3-16,-5 15-8 0,-9 9 30 16,5 3-40-16,8-2 34 15,13-8-38-15,16-3 36 0,13-10-40 16,17-6 49-16,17-11-38 0,16-13 37 16,9-14-37-16,12-16 36 15,9-10-36-15,-1-14 0 0,5-10 14 16,0-13-26-16,-8-7 23 15,-9-10-23-15,0-10 12 0,-13-13 13 16,-3-7-29-16,-14-10 5 16,-3-10-13-16,-17-4 31 0,-9 4-25 15,-8 10 6-15,-12 13 16 16,-5 24-16-16,-8 23 41 0,-4 27-29 16,-9 27 24-16,-8 26-24 0,-4 18 32 15,-1 9-32-15,10 7 23 16,7-3-14-16,13 3 17 0,13-10-26 15,16-6 13-15,18-4 8 0,7-7-28 16,17-13 30-16,13-13-23 16,9-14 15-16,7-14-12 0,1-19-3 15,8-11 12-15,-8-12-10 16,-1-15-12-16,-3-9 2 16,-9-20-2-16,-8-11 2 0,-9-16-8 15,-8-10 8-15,-9-4-26 0,-12 14 19 16,-8 13 25-16,-9 23-19 15,-4 24 27-15,-12 37-34 0,-9 27 30 16,-4 27-14-16,-9 19 14 0,1 18 11 16,4-1-25-16,8 1 8 15,12-4-11-15,14-10 24 0,11-3 0 16,14-11-1-16,12-13-11 0,12-9 9 16,5-11 7-16,4-17-42 15,4-13 33-15,0-10-10 0,-4-14-9 16,0-6-1-16,-9-14 1 15,-3-6-10-15,-5-7 7 16,-8 3 3-16,-9 11-4 0,0 6 71 16,-8 10-28-16,-8 10-22 0,8 27 10 15,-25 0-31-15,-5 14 32 16,-3 12-28-16,-1 8 22 0,-3 9-35 16,3 1-176-16,1 6-294 0,-1-3-127 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5:39.758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466 588 493 0,'4'-23'79'0,"-4"23"-35"16,9-31-9-16,-9 31 17 0,0 0 42 16,0 0-3-16,0 0 26 15,0 0 7-15,0 0-11 16,0 0-19-16,0 0-42 0,0 0-12 15,0 0-29-15,-26-3-11 16,-3 13 24-16,0 17 35 0,-5 17-9 16,-3 9 34-16,3 14-1 15,0 14-37-15,1 2-12 0,8 1 16 16,0 0-39-16,12-7 8 16,5-13-7-16,4-4-12 0,8-10 63 15,4-13-33-15,9-7 5 16,0-9-6-16,8-11-18 0,0-7 9 15,4-10 2-15,9-16-30 16,-5-14 17-16,9-13 3 16,0-17-17-16,-4-14 2 0,4-19 16 15,0-11-7-15,-5-6-2 16,-7-4 10-16,-9-3-4 0,-9 7 5 16,-12 9-8-16,-8 15 47 0,-9 12-4 15,-8 21-2-15,-4 20-23 16,-5 19-14-16,-8 21 0 0,0 21 0 15,-8 22 21-15,0 21 16 16,-9 16 20-16,5 17-10 0,-1 14-16 16,5 0-16-16,4 6-13 15,12-3-1-15,5-10-12 0,8-7-4 16,21-16 18-16,0-14-9 16,17-17 1-16,4-20 0 15,8-17-6-15,13-16 0 0,0-17-8 16,4-17 8-16,4-20 6 0,1-13 4 15,-1-17-10-15,-4-14-19 16,0-10 5-16,-4-3 1 0,-9 11 26 16,-7 5-3-16,-10 11-10 15,-7 13-3-15,-13 11 8 0,-5 16-5 16,-12 10-5-16,-4 17 11 16,-4 17 1-16,-13 16-7 0,0 20-4 15,-4 18-6-15,0 16 15 16,-5 13-5-16,5 11 14 15,4 3-6-15,13-1-6 0,4-5-7 16,17-8-4-16,3-13 11 16,10-13 7-16,16-11 1 0,0-19-6 15,12-14-7-15,9-24-4 0,8-16 10 16,5-13 11-16,-1-18-4 16,5-12-10-16,-1-15 0 0,-7-5 0 15,-1-11 5-15,-12 0-5 16,-9 10 0-16,-8 10-9 0,-17 14 9 15,-4 19-12-15,-12 11-6 16,12 40-47-16,-34-33-106 16,9 13-160-16,0 6-180 0,25 14-114 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5:47.74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84 815 339 0,'46'-10'112'0,"-4"-4"25"0,-5 8-18 15,-3-1 13-15,-9 0 25 16,-25 7 35-16,0 0-36 15,21 0-29-15,-21 0-18 0,0 0-38 16,17 44-57-16,-17-44 3 16,8 43-23-16,0-13 77 0,-8-30 80 15,17 31-44-15,4-15-21 16,8-16-20-16,9-6-28 0,4-8-2 16,8-13-21-16,1 1-22 15,-1-11 21-15,-4-7-6 0,-4-6-8 16,4-7-3-16,-8-10-6 15,-9-7 20-15,-8-6 8 0,-9 3-40 16,-7 6 21-16,-18 11 52 16,-8 13-20-16,-17 24 11 15,-16 23-47-15,-21 36 22 0,-13 25-8 16,-13 26 10-16,-4 20 23 16,5 10 27-16,12 1-3 0,12-14-34 15,22-10-7-15,20-14 8 16,22-6 0-16,12-14 12 0,25-16-6 15,13-18-20-15,24-12-18 16,14-18-2-16,12-9 15 0,8-14-15 16,-4-10 6-16,-4-16-3 15,-4-11-15-15,-4-16 22 0,-9-14-19 16,-12-7 16-16,-13-9-18 16,-13-1 11-16,-16 7 0 15,-17 7-5-15,-13 20 12 0,-20 20-20 16,-13 20 26-16,-17 34-25 15,-25 29 20-15,-17 31-8 0,-4 20 7 16,0 17 1-16,5 4-6 16,16-1 16-16,12-3-22 0,26-11 12 15,21-6 3-15,24-13-8 16,26-10 14-16,25-17-3 0,30-17-14 16,20-14 9-16,17-16-19 15,1-10 10-15,-1-10 12 0,-9-17-12 16,1-6 5-16,-13-14-5 15,-8-14 0-15,-13-13-16 16,-16-10 22-16,-22-10-6 0,-24 4 0 16,-18 3-8-16,-20 23 2 15,-21 20 9-15,-13 37-7 0,-21 37 7 16,-17 37 4-16,-16 34-2 16,-4 16-10-16,8 10 21 0,16 0-8 15,26-9-12-15,21-5 13 16,25-9-20-16,20-10 15 0,26-14 0 15,21-16-45-15,13-11-174 16,8-13-307-16,-1-6-204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7.7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E581C93-AAAF-45BD-B615-312BCDEAF801}" emma:medium="tactile" emma:mode="ink">
          <msink:context xmlns:msink="http://schemas.microsoft.com/ink/2010/main" type="inkDrawing" rotatedBoundingBox="6552,10255 7577,5213 7714,5241 6689,10283" semanticType="underline" shapeName="Other">
            <msink:sourceLink direction="with" ref="{B3A89D26-E330-429E-A856-3E8571CD2C4F}"/>
            <msink:sourceLink direction="with" ref="{0F8A7CCB-41E5-4162-B8BB-E6A7BED60D21}"/>
          </msink:context>
        </emma:interpretation>
      </emma:emma>
    </inkml:annotationXML>
    <inkml:trace contextRef="#ctx0" brushRef="#br0">1009 0 2073 0,'-39'96'468'15,"-11"44"-91"-15,-4 60-95 16,-10 55-53-16,-10 47-54 0,-5 35-43 16,1 32-31-16,-11 23-53 15,0 14-3-15,1-11-38 0,9-25-3 16,10-38-4-16,15-32-7 0,14-34 21 15,11-34-17-15,9-32-64 0,5-37-133 32,10-34-136-32,5-29-238 0,10-38-321 15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5.0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41580D-9E53-4435-B2F4-C072BE4865DC}" emma:medium="tactile" emma:mode="ink">
          <msink:context xmlns:msink="http://schemas.microsoft.com/ink/2010/main" type="inkDrawing" rotatedBoundingBox="9735,12778 14247,12654 14250,12792 9739,12916" semanticType="underline" shapeName="Other">
            <msink:sourceLink direction="with" ref="{7042D81C-EC19-4BC0-AC9F-4A9B97FD1740}"/>
            <msink:sourceLink direction="with" ref="{60168A3E-7AC8-434B-BC24-F4BD7E228BB9}"/>
          </msink:context>
        </emma:interpretation>
      </emma:emma>
    </inkml:annotationXML>
    <inkml:trace contextRef="#ctx0" brushRef="#br0">1035 6079 628 0,'54'3'193'16,"14"4"70"-16,15-4 14 15,22 0 19-15,21 4-80 0,29 3-17 16,21-3-70-16,21 3-47 15,16-3 54-15,22-4-64 0,16 0-51 16,13-3-5-16,9-3-24 16,-5 0 21-16,0-1-18 15,0-9-10-15,-8 3 21 0,-17-7-6 16,-21 4-10-16,-29-8 18 16,-22 5-13-16,-32-1-1 0,-30 4 14 15,-30-1 6-15,-20 1 1 0,-26 3-10 16,-33 10-5-16,0 0-69 15,-25-20-80-15,-13 16-98 0,-3 1-175 16,-10 6-111-16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6.7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DB6D3B-5378-4126-858B-85D2B1A3A134}" emma:medium="tactile" emma:mode="ink">
          <msink:context xmlns:msink="http://schemas.microsoft.com/ink/2010/main" type="inkDrawing" rotatedBoundingBox="14940,8707 15383,11975 15325,11983 14882,8715" semanticType="underline" shapeName="Other">
            <msink:sourceLink direction="with" ref="{CD2DD781-E86C-43C9-A2EA-B064FE157EB4}"/>
            <msink:sourceLink direction="with" ref="{60168A3E-7AC8-434B-BC24-F4BD7E228BB9}"/>
          </msink:context>
        </emma:interpretation>
      </emma:emma>
    </inkml:annotationXML>
    <inkml:trace contextRef="#ctx0" brushRef="#br0">0 0 495 0,'8'23'181'0,"5"4"29"15,-5 10 87-15,1 20-10 0,3 20-48 16,1 30-7-16,4 27-29 16,-1 21-12-16,10 15-54 0,-1 18 29 15,8 13-72-15,-3 4-44 16,-1-1 13-16,0 1 3 16,-4-14-26-16,1-17-17 0,-6-20-11 15,1-20 6-15,-4-20-12 16,0-17-2-16,-9-20 8 0,5-9 70 15,-9-12-22-15,4-5-22 16,-3-4-11-16,-5-7-11 0,4 0-13 16,-4-3-6-16,0 0 13 15,-4 0-16-15,-1-4 12 0,1 4-6 16,4-10 0-16,0-27-4 0,-4 30-5 16,4-30-1-16,0 0-67 15,0 0-135-15,0 0-246 16,0 0-196-16,0 0-31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6:01.4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6842B56-AF75-4A03-9C1A-57E73A4EA577}" emma:medium="tactile" emma:mode="ink">
          <msink:context xmlns:msink="http://schemas.microsoft.com/ink/2010/main" type="writingRegion" rotatedBoundingBox="21838,2509 15147,2600 15115,246 21806,155"/>
        </emma:interpretation>
      </emma:emma>
    </inkml:annotationXML>
    <inkml:traceGroup>
      <inkml:annotationXML>
        <emma:emma xmlns:emma="http://www.w3.org/2003/04/emma" version="1.0">
          <emma:interpretation id="{BCB035A5-52CF-44E6-9BF2-E8D5AD71AC28}" emma:medium="tactile" emma:mode="ink">
            <msink:context xmlns:msink="http://schemas.microsoft.com/ink/2010/main" type="paragraph" rotatedBoundingBox="21838,2509 15147,2600 15115,246 21806,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33B7BB-397C-4840-BCF4-C859F911A151}" emma:medium="tactile" emma:mode="ink">
              <msink:context xmlns:msink="http://schemas.microsoft.com/ink/2010/main" type="line" rotatedBoundingBox="21838,2509 15147,2600 15115,246 21806,155"/>
            </emma:interpretation>
          </emma:emma>
        </inkml:annotationXML>
        <inkml:traceGroup>
          <inkml:annotationXML>
            <emma:emma xmlns:emma="http://www.w3.org/2003/04/emma" version="1.0">
              <emma:interpretation id="{3EE27A43-32CF-4C27-825A-FEEF47A6CBA6}" emma:medium="tactile" emma:mode="ink">
                <msink:context xmlns:msink="http://schemas.microsoft.com/ink/2010/main" type="inkWord" rotatedBoundingBox="20767,2001 21130,384 22047,590 21684,2208"/>
              </emma:interpretation>
              <emma:one-of disjunction-type="recognition" id="oneOf0">
                <emma:interpretation id="interp0" emma:lang="" emma:confidence="0">
                  <emma:literal>it in if.</emma:literal>
                </emma:interpretation>
                <emma:interpretation id="interp1" emma:lang="" emma:confidence="0">
                  <emma:literal>in in if.</emma:literal>
                </emma:interpretation>
                <emma:interpretation id="interp2" emma:lang="" emma:confidence="0">
                  <emma:literal>im if.</emma:literal>
                </emma:interpretation>
                <emma:interpretation id="interp3" emma:lang="" emma:confidence="0">
                  <emma:literal>in if.</emma:literal>
                </emma:interpretation>
                <emma:interpretation id="interp4" emma:lang="" emma:confidence="0">
                  <emma:literal>iris if.</emma:literal>
                </emma:interpretation>
              </emma:one-of>
            </emma:emma>
          </inkml:annotationXML>
          <inkml:trace contextRef="#ctx0" brushRef="#br0">180 851 1033 0,'0'0'334'0,"-4"10"35"0,4 11-74 16,0 5-98-16,0 4-79 15,0 4-47-15,0 3 72 0,0-7-49 16,0-3-39-16,0-4 0 15,0-3-2-15,-4-3-12 0,-9-3-28 16,1-4 0-16,-5 0-2 16,-4 0-7-16,-4-7 3 15,0-3-7-15,0-3-4 0,8-4-1 16,17 7 8-16,-25-20-6 16,25 20-1-16,-17-37-1 0,9 7-4 15,3 3 4-15,5 27-1 0,0-30-1 16,0 30 9-16,0 0 0 15,0 0 1-15,0 0-3 0,0 0 0 16,0 0 0-16,0 0 4 0,0 0 2 16,-21 10-6-16,21-10 0 15,-25 20 14-15,0-6-3 0,8-4 8 16,17-10 56-16,-25 3 61 16,25-3 0-16,-21-3-34 15,21 3-18-15,0 0-25 0,-21-37-18 16,13 0-20-16,4-7-4 0,4-6 10 15,0-14-35-15,0-3 1 16,4-3 0-16,-4-4-3 0,0 4 10 16,0 3-8-16,0 6-78 15,-8 4-152-15,-1 7-242 0,1 10-357 16,-1 3-78-16</inkml:trace>
          <inkml:trace contextRef="#ctx0" brushRef="#br0" timeOffset="187.5081">0 0 1534 0,'0'0'369'0,"0"0"-131"16,0 0-122-16,0 0-60 0,0 0-29 15,0 0-14-15,21 10-37 16,0 10-445-16,0 14-155 0</inkml:trace>
          <inkml:trace contextRef="#ctx0" brushRef="#br0" timeOffset="343.767">-243 1626 908 0,'42'20'232'0,"0"-10"-105"0,4-4-59 16,0-9-27-16,-8 0-48 16,-1-4-341-16</inkml:trace>
          <inkml:trace contextRef="#ctx0" brushRef="#br0" timeOffset="578.1618">-536 1026 1568 0,'0'0'439'0,"4"23"47"0,-8 7-115 16,-5 10-100-16,-3 4-96 15,-13 3-78-15,-9 3-46 0,-3-3-26 16,-10 0-14-16,1 0-26 15,0-7-237-15,0-6-292 16,8-7-392-16</inkml:trace>
          <inkml:trace contextRef="#ctx0" brushRef="#br0" timeOffset="765.6677">-570 503 2360 0,'0'0'406'0,"0"-20"3"16,0 20-147-16,0 0-142 0,0 0-53 15,0 0-37-15,0 0-41 16,0 0-277-16,0 0-496 16,0 0-447-16</inkml:trace>
        </inkml:traceGroup>
        <inkml:traceGroup>
          <inkml:annotationXML>
            <emma:emma xmlns:emma="http://www.w3.org/2003/04/emma" version="1.0">
              <emma:interpretation id="{278C3B97-DF79-4472-A60F-B92241EBF03A}" emma:medium="tactile" emma:mode="ink">
                <msink:context xmlns:msink="http://schemas.microsoft.com/ink/2010/main" type="inkWord" rotatedBoundingBox="20447,2528 15147,2600 15115,246 20415,174"/>
              </emma:interpretation>
            </emma:emma>
          </inkml:annotationXML>
          <inkml:trace contextRef="#ctx0" brushRef="#br0" timeOffset="1765.7229">-1211 878 753 0,'-4'27'171'0,"0"6"46"16,0-2-8-16,0 2-98 0,-1-3-46 16,1 1-9-16,0-5 16 15,0-2 74-15,-5-7-9 0,9-17-55 16,0 0-47-16,-25 16-20 16,0-9-3-16,-4-14 5 0,-1 1-12 15,1-11 8-15,-4 3-13 16,-5-2 0-16,4 2 109 0,-3 4-19 15,-1 4-38-15,4 12-28 16,-3 8-3-16,3 6 41 0,5 10-16 16,4 7-21-16,4 3-10 15,12 0 19-15,5 0-41 16,8 4-55-16,5 0-360 0,12-4-285 16</inkml:trace>
          <inkml:trace contextRef="#ctx0" brushRef="#br0" timeOffset="1937.6305">-1433 1632 1790 0,'0'0'319'16,"0"0"-55"-16,0 0-133 16,0 0-64-16,0 0-38 15,0 0-15-15,0 0-86 0,0 0-297 16,0 0-357-16</inkml:trace>
          <inkml:trace contextRef="#ctx0" brushRef="#br0" timeOffset="2531.3906">-2095 1200 1811 0,'-12'-70'311'0,"8"-8"-23"15,8 8-86-15,4 0-96 16,0 3-52-16,13 10-21 16,0 3-19-16,0 14-2 0,4 10-7 15,-4 13 2-15,0 14 6 0,0 13 3 16,0 13 5-16,-8 11 0 16,-5 9 3-16,-4 4 5 0,-8 3 18 15,-8 1 11-15,-9-1 3 0,-4-10-25 16,-9-3-17-16,-4-3-4 15,-4-4 0-15,-4-10-8 0,-4-10 1 16,4-3-2-16,4-7-10 16,0-4 4-16,9-9-6 15,3-7 6-15,5-7 0 0,8-10-15 16,9-10-6-16,0 3 21 0,8 1-14 16,0 9 22-16,0 8-19 15,0 26 17-15,0 0-16 0,0 0 14 16,0 0-2-16,-13 26 10 0,-4 11-12 15,-8 10 12-15,4 3-12 16,-8 4 16-16,4-4-12 0,-5-6 15 16,5-7-19-16,0-4 16 0,4-9-16 15,21-24 11-15,-21 27-16 16,21-27 17-16,-21 6-17 0,21-6 15 16,0 0-17-16,-12-47 13 15,8-3-20-15,12-7 14 16,5 0-10-16,3 7 13 0,-3 6-3 15,-5 14 0-15,1 10 8 0,-9 20-6 16,0 0 29-16,0 0 21 16,-17 37 19-16,-12 6-30 0,-1 8 1 15,-8 2-33-15,-3 1 14 0,-1-4-26 16,-9 1 12-16,10-8-31 16,-10-3-167-16,5-6-231 0,8-7-387 15,5-7-198-15</inkml:trace>
          <inkml:trace contextRef="#ctx0" brushRef="#br0" timeOffset="2750.1623">-2313 1669 2055 0,'38'20'523'0,"-4"0"-95"16,-5 1-90-16,-29-21-127 0,38 26-52 15,-38-26-47-15,29 34-47 16,-29-34-11-16,0 0-32 0,8 53-1 16,-12-19-57-16,4-34-245 0,-46 40-201 15,-4-23-436-15</inkml:trace>
          <inkml:trace contextRef="#ctx0" brushRef="#br0" timeOffset="2922.0392">-2472 272 2382 0,'-4'-27'161'0,"4"27"-5"16,0 0-90-16,0 0-23 15,0 0-20-15,0 0-108 0,0 0-490 16,-8 40-333-16</inkml:trace>
          <inkml:trace contextRef="#ctx0" brushRef="#br0" timeOffset="3968.9689">-2941-302 2620 0,'-42'47'400'15,"-4"4"-83"-15,-4-5-137 0,-5 1-87 16,1-16-47-16,3 2-20 16,1 4-7-16,8-10-17 0,0-10-24 15,9-7-76-15,4-7-39 0,3-16 32 16,26 13 20-16,-25-44 47 16,13 0 16-16,-1 8 3 0,5 2 23 15,-5 7-17-15,13 27 21 16,-21-10-18-16,-8 10 13 0,-13 24-28 15,-12 12-184-15,-9 8-224 16,-9 6-270-16,-3 4-109 0</inkml:trace>
          <inkml:trace contextRef="#ctx0" brushRef="#br0" timeOffset="3125.1712">-3100 1187 2334 0,'-25'40'449'0,"-5"7"-58"0,-3 3-140 16,-5-3-122-16,0 3-60 16,-4 0-35-16,5-3-20 0,-5-3-129 15,8-4-242-15,-3-13-440 16,11-14-314-16</inkml:trace>
          <inkml:trace contextRef="#ctx0" brushRef="#br0" timeOffset="3672.0791">-3209 298 2706 0,'0'0'41'0,"21"-13"-26"15,-21 13-196-15,25-24-582 16</inkml:trace>
          <inkml:trace contextRef="#ctx0" brushRef="#br0" timeOffset="3500.1963">-3339 657 1641 0,'-8'54'345'0,"-5"3"-29"16,5 3-129-16,-5 0-94 0,5 1-39 15,-5-8-32-15,1-9-15 0,-1-4 1 16,0-7-11-16,13-33-107 15,0 0-166-15,-25 24-135 0,25-24 20 16,-29-17 122-16,8-10 113 16,4-16 86-16,5-4 26 0,-1 0 44 15,0 7 151-15,1 10 89 0,12 30 53 16,-25-14 25-16,-5 21 49 16,-7 20 12-16,-9 10-39 15,-5 9-47-15,-7 8-32 0,-5 0 8 16,4-1 17-16,-8-6-69 0,9-3-59 15,-5-7-73-15,0-10-40 16,0-11-24-16,9-9-5 0,-5-10-21 16,9-7 5-16,4-14-139 0,8-9-208 15,4-14-120-15,5-14-264 16,12-16-387-16</inkml:trace>
          <inkml:trace contextRef="#ctx0" brushRef="#br0" timeOffset="4187.7302">-4852 479 2103 0,'21'27'393'0,"-4"10"-49"0,4 7-80 15,0 9-31-15,-4 8-10 0,-5 6-56 16,-3 0-43-16,-9 0-26 16,-9-7-34-16,-7 4-27 0,-14-4-23 15,-7-3-18-15,-10-10-158 16,-7-4-167-16,-5-12-156 0,5-8-187 15,4-13-195-15</inkml:trace>
          <inkml:trace contextRef="#ctx0" brushRef="#br0" timeOffset="4375.2467">-4948-70 1992 0,'4'67'442'0,"-12"10"-20"0,-5 17-114 15,-3 6-118-15,-5 7-79 16,4 1-57-16,-4-1-25 0,0-3-8 16,-8-7-37-16,-1-10-243 15,-3-6-227-15,-5-14-349 0,0-10-51 16</inkml:trace>
          <inkml:trace contextRef="#ctx0" brushRef="#br0" timeOffset="5094.0356">-5551 2088 2258 0,'46'-20'303'0,"13"-7"-12"16,3 0-110-16,10 1-101 0,7-1-36 15,-3 0-16-15,-1 7-123 16,-12-4-471-16,-9-2-529 16</inkml:trace>
          <inkml:trace contextRef="#ctx0" brushRef="#br0" timeOffset="4562.7769">-5400 892 1729 0,'-13'46'534'0,"-4"15"-43"15,-16 3-109-15,-9 3-136 0,-4 3-91 16,-5-3-71-16,1-7-51 16,0-3-14-16,0-3-17 0,4-14-196 15,4-6-176-15,8-11-249 0,34-23-162 16,-33 7-72-16</inkml:trace>
          <inkml:trace contextRef="#ctx0" brushRef="#br0" timeOffset="4937.7724">-5597 238 1646 0,'0'0'362'0,"0"0"59"0,-25 0-74 16,-9 23-140-16,1 18-61 0,-1 16-21 15,5 6-1-15,-1 18-11 16,9 3-43-16,5-1-14 0,7 5 7 16,5-8-34-16,8-6 2 0,5-7-19 15,3-14-4-15,-3-9-3 16,3-11-5-16,-12-33 13 16,4 31-3-16,-4-31-8 0,0 0 10 15,0 0-19-15,-29 3 3 0,0-10 9 16,-5-10-12-16,1-3 3 15,-1 0 10-15,-4 7-6 0,13-1-8 16,0 11 10-16,-4 6-11 16,4 14 9-16,-5 13 12 0,5 14-12 15,0 6 15-15,8 11 44 0,-4 9 4 16,9 0-20-16,-1 7-11 16,9-3-21-16,4 7 0 15,8 2-8-15,5-2-21 0,4-1-215 16,4-9-219-16,0-11-471 0,8-13-269 15</inkml:trace>
          <inkml:trace contextRef="#ctx0" brushRef="#br0" timeOffset="5281.5671">-6511 965 3776 0,'0'0'61'16,"13"10"-22"-16,-1-3-21 16,5-4-91-16,-17-3-355 0,17 10-594 15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7:13.90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DFBAD1F-3B2B-4FA9-BD67-63D847D679DF}" emma:medium="tactile" emma:mode="ink">
          <msink:context xmlns:msink="http://schemas.microsoft.com/ink/2010/main" type="inkDrawing" rotatedBoundingBox="9815,12052 13946,8500 14011,8576 9880,12128" semanticType="underline" shapeName="Other">
            <msink:sourceLink direction="with" ref="{7042D81C-EC19-4BC0-AC9F-4A9B97FD1740}"/>
            <msink:sourceLink direction="with" ref="{CD2DD781-E86C-43C9-A2EA-B064FE157EB4}"/>
          </msink:context>
        </emma:interpretation>
      </emma:emma>
    </inkml:annotationXML>
    <inkml:trace contextRef="#ctx0" brushRef="#br0">4079-2 344 0,'0'0'105'16,"0"0"-20"-16,-5-24-2 0,5 24 6 16,0 0 32-16,0 0 16 15,0 0-6-15,0 0-13 0,0 0-22 16,0 0 10-16,0 0 37 15,0 0-48-15,0 0-52 0,-25 4-14 16,-4 9 12-16,0 7 20 16,-5 7-13-16,1 6 10 15,-5 4-42-15,-4 7 26 0,-4-1-12 16,4 1 3-16,-4 0 10 16,0-1 11-16,4 1-3 15,-4-4-22-15,0 4 6 0,0-4-19 16,4 3-10-16,0-2 6 15,-4-1-9-15,4 3 0 0,-4 1 0 16,0-1 5-16,4 1-8 16,-9 0 14-16,5-1-14 0,0 1 5 15,0-4 9-15,-4 0-21 16,0 0 2-16,-1-3 11 0,5 0 12 16,0 0 2-16,-4 0-8 15,4 0 9-15,0 0-7 0,0-4-2 16,0 1-4-16,0-1-8 15,-5 1-3-15,1 3-1 16,0-4-1-16,-5 4-4 0,1-4 12 16,-1 8 1-16,-3 2-1 15,3 4-3-15,-3 0 2 0,-5 0 0 16,4 0-9-16,0 0 7 16,1 3 12-16,-1 0-5 0,-4 1 3 15,5-1-7-15,3 0-1 16,1 1-6-16,-1-5 0 0,9 5 0 15,-4-4 0-15,4 3-6 16,0 0 1-16,0 4 9 0,-5-1-4 16,1 4 4-1,-5 0-3-15,1 0 9 0,0-3 3 16,3 0-9-16,1-4-9 16,0-6 18-16,-1-1-27 0,5 1 24 15,0-4-1-15,0 0-12 16,0-3 15-16,-4 3-12 0,0-6 1 15,-1-1 3-15,1 4 0 0,4-3 4 16,0-1-23-16,4-6 25 16,4 0-6-16,5-4 0 0,3-3 13 15,5 4-22-15,25-24 14 16,-29 27-27-16,29-27 32 16,-25 26-5-16,25-26-9 15,0 0 1-15,-30 27 3 0,30-27 6 16,0 0-6-16,0 0 3 15,-25 27-16-15,25-27 16 0,0 0-3 16,0 0 0-16,0 0-4 16,0 0-10-16,0 0 6 0,0 0-21 15,0 0-191-15,0 0-352 16,38-37-169-16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7:16.4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19DCE13-BF44-4AF8-88F4-D3AA04E65057}" emma:medium="tactile" emma:mode="ink">
          <msink:context xmlns:msink="http://schemas.microsoft.com/ink/2010/main" type="inkDrawing" rotatedBoundingBox="15146,90 20522,10047 16135,12416 10758,2459" semanticType="callout" shapeName="Other">
            <msink:sourceLink direction="with" ref="{70F03D61-365A-4247-92C1-AC2CDE832E08}"/>
            <msink:sourceLink direction="with" ref="{60168A3E-7AC8-434B-BC24-F4BD7E228BB9}"/>
          </msink:context>
        </emma:interpretation>
      </emma:emma>
    </inkml:annotationXML>
    <inkml:trace contextRef="#ctx0" brushRef="#br0">3817 10661 306 0,'0'0'119'16,"0"0"29"-16,0 0-6 16,0 0-33-16,0 0-29 0,0 0-21 15,0 0 11-15,0 0 45 0,0 0-39 16,29-10-5-16,13-4 21 15,9-2-6-15,7-8 2 16,13 1-26-16,5-4 29 0,3-7-11 16,1 1-44-16,4-1 14 15,-5 1 7-15,1-4-21 0,4 3 25 16,-5 1-7-16,9-7 3 16,-4 0-10-16,0-4-8 0,4-6 9 15,0-4-8-15,0 0 0 0,0-3 51 16,-8 0 13-16,-1-6-27 15,-8 2-15-15,-8-6-32 0,0-10-13 16,-8 0 0-16,-5-3 7 16,0-4-4-16,-8 0-20 15,0-10 10-15,0 4 14 0,-5-4-3 16,-3-3-9-16,-1-4-8 0,1 1 18 16,0 2-5-16,-1 1-20 15,-4 3 12-15,1 4 12 0,-1-4-21 16,-4 4 16-16,-4-8-2 15,0-6-5-15,-4-6-14 0,0-7 9 16,-1-1 1-16,-3 4 7 0,4 0-5 16,-5 7-11-16,5 0 4 15,-9 3 3-15,5 3 13 0,-9 4 0 16,5 0 1-16,-5 3-2 16,-4 4 0-16,0 6 16 15,0-3 5-15,-4 0-16 0,-1 3-12 16,1 0-4-16,-4-3 2 15,-1 0 3-15,1 0-4 0,0-4 1 16,-1-3-15-16,-3-3 9 0,-1 3 10 16,1 0-2-16,3 4-4 15,-3-4-4-15,-5 3-10 0,4 1 14 16,-4 3 12-16,1 6 14 16,-5 4-16-16,0 4-7 0,0 2 12 15,0 7-5-15,-4 1-14 0,0-1-6 16,-5 4 10-16,1 3 2 15,0-7-6-15,-9 0-12 16,4 4 15-16,-3 0 1 0,-1-4-12 16,-4 0 3-16,0 4 9 15,0 0 2-15,-4 3-17 0,0 3 8 16,-4 4 12-16,4-7-13 0,-9 3-2 16,5 4 12-16,-4-4-10 15,-1 1-2-15,-4-1 15 0,1 0-12 16,-5 1 3-16,4 3 0 15,-4-1-9-15,1 4 18 0,3 4-14 16,-4-1 5-16,9 1 0 0,-5 2-10 16,5 1 13-16,-5 0-7 15,4 0 4-15,-3-7-3 16,-1 3 6-16,0 1-1 0,-8 2-9 16,0 1 11-16,-4-3-9 15,0 2 5-15,4-2 0 0,0 3-3 16,4 3 8-16,0 0-15 0,5 0 10 15,-1 3 3-15,4-2-10 16,-3 2 19-16,3-6-21 0,-3 6 9 16,-1-3-3-16,0 1-2 15,1-1 12-15,-5 0-17 0,4 0 14 16,1-3 0-16,-1 3-4 0,-4 0 0 16,0-3-5-16,-4 0-2 15,0 3 0-15,0-3 4 16,0-1-4-16,0 1 4 0,0 0 3 15,8 0-4-15,1-1 12 16,-1 1-6-16,0 0 2 0,5 3-4 16,4-3 3-16,-1 6-7 0,1 1 1 15,4 3-4-15,0 0 3 16,8-1-4-16,0 5 8 0,5 2-3 16,4 1 8-16,3 2 2 0,6 5-7 15,20 16 0 1,-30-30-3-16,13 6 3 0,17 24-3 15,-29-30-3-15,8 3 2 0,0 0-6 16,0 1 5-16,0-1 5 16,-4 0 0-16,0-3 0 0,0 0 0 15,-9-1 0-15,5-2 0 0,-4-1-5 16,-5 1 5-16,0-4 3 16,-4 7-3-16,-4-4-3 0,0 4 0 15,-4-3 3-15,-1-1-4 16,-3 4 4-16,0-4-10 0,-1 4-1 15,1-3 11-15,3 3 3 0,5-1-3 16,-4 5-15-16,4-1 15 16,0 3 3-16,4 4-9 15,0-3-2-15,-4 3 13 0,4-1-1 16,-4 1-14-16,4 4 7 0,0-1 13 16,4 3-22-16,1 1 17 15,3 3-9-15,5-3 10 0,0 6-6 16,3-3-5-16,10 0-4 0,16 10 18 15,-25-7-20-15,-1 0 11 16,5 4 3-16,0 0-3 0,1-1-4 16,-1 4 7-16,0-3-8 0,4 3 10 15,-4 0-5-15,0 0-6 16,0 3 6-16,21-3 7 0,-25 0-7 16,25 0-7-16,-21 4 4 15,21-4 7-15,-17 0 0 0,17 0-13 16,0 0 2-16,0 0 17 15,0 0-10-15,0 0-6 0,0 0 9 16,0 0 5-16,0 0-8 0,0 0-9 16,0 0 2-16,0 0 12 15,0 0-5-15,0 0-8 0,0 0-1 16,0 0 17-16,0 0-1 0,0 0-120 16,0 0-298-16,0 0-288 15,0 0-86-15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7:27.452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650 464 186 0,'4'-43'-3'16,"1"-1"3"-16,-5 11 43 0,0 3 51 15,0 30 36-15,0-31-23 16,0 31-31-16,0 0-13 0,0 0 15 16,0 0 36-16,-30-10-16 0,1 17 25 15,0 10-25-15,-1 6 49 16,-12 14-14-16,1 13 19 15,-6 1-40-15,10 2-32 0,-1-2-36 16,9-5-4-16,8-2-40 0,8-4 20 16,5-3-25-16,4-3 27 15,12-4-15-15,-8-30 11 0,25 20-12 16,13-10 3-16,0-20-18 0,8-7 18 16,0-23-7-16,4 0 4 15,0-7-11-15,1-7 10 0,-5-6 0 16,-4-7-14-16,-5-7 29 0,-7-3-33 15,-5 7 28-15,-9 9-4 16,-3 8-3-16,-13 12-8 16,0 41-14-16,0 0 11 0,-42-20 3 15,-12 30-8-15,-9 31 4 0,-4 22 20 16,-13 14 79-16,5 24 43 16,-5 6-52-16,5 7-17 0,8-7-50 15,12-9 9-15,13-15-28 0,13-9 12 16,16-14-12-16,13-9 15 15,13-18-22-15,16-9 14 0,13-14-7 16,9-10 4-16,7-10-4 0,9-7-11 16,-4-13 11-16,4-14-3 0,-4-9 3 15,0-14 9-15,-5-14-1 16,-3-16-8-16,-5-7-31 16,-12-10-22-16,-9-3 30 0,-12 6 14 15,-9 11-2-15,-16 16-5 0,-13 17 5 16,-17 23 4-16,-20 27-1 15,-18 31 12-15,-16 26-4 0,-4 20 71 16,-1 21 55-16,5 16 32 0,13 10-42 16,12 7-50-16,12-3-37 15,17-7-13-15,13-10-5 0,17-7-1 16,12-17 12-16,13-6-9 0,12-14-6 16,13-6-7-16,13-18 5 15,-1-12-5-15,9-11 3 16,4-13-3-16,-4-10 5 0,-5-13-3 15,1-14-2-15,-5-20 0 0,-12-17-3 16,-4-17 3-16,-13-13-4 0,-8-10 4 16,-4-3 6-16,-18 13-6 15,-7 10 5-15,-18 24-1 0,-7 26-2 16,-14 34-2-16,-16 23 3 0,0 24-3 16,5 17-3-16,3 9-3 15,9 11-65-15,16 6-351 0,9 4-348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7:44.62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9765C61-2B1D-4635-A55E-9303251DCCBD}" emma:medium="tactile" emma:mode="ink">
          <msink:context xmlns:msink="http://schemas.microsoft.com/ink/2010/main" type="writingRegion" rotatedBoundingBox="24317,15414 18860,15210 18990,11735 24447,11940"/>
        </emma:interpretation>
      </emma:emma>
    </inkml:annotationXML>
    <inkml:traceGroup>
      <inkml:annotationXML>
        <emma:emma xmlns:emma="http://www.w3.org/2003/04/emma" version="1.0">
          <emma:interpretation id="{E8AB09F4-631A-4F09-BA46-566B3DFE6A9A}" emma:medium="tactile" emma:mode="ink">
            <msink:context xmlns:msink="http://schemas.microsoft.com/ink/2010/main" type="paragraph" rotatedBoundingBox="24317,15414 19597,15238 19687,12827 24407,13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877194-4FEC-4AAA-AE63-5632455FA9EA}" emma:medium="tactile" emma:mode="ink">
              <msink:context xmlns:msink="http://schemas.microsoft.com/ink/2010/main" type="line" rotatedBoundingBox="24317,15414 19597,15238 19687,12827 24407,13004"/>
            </emma:interpretation>
          </emma:emma>
        </inkml:annotationXML>
        <inkml:traceGroup>
          <inkml:annotationXML>
            <emma:emma xmlns:emma="http://www.w3.org/2003/04/emma" version="1.0">
              <emma:interpretation id="{5F394855-7740-40CF-A608-030F02528C44}" emma:medium="tactile" emma:mode="ink">
                <msink:context xmlns:msink="http://schemas.microsoft.com/ink/2010/main" type="inkWord" rotatedBoundingBox="24317,15414 19597,15238 19687,12827 24407,130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1438 375 395 0,'0'0'94'0,"0"0"103"16,0 0 53-16,0 0-9 16,0 0-13-16,0 0-70 0,0 0 4 15,-21-20-61-15,21 20-10 0,-25-7-17 16,0 1-35-16,0 6-30 16,-5-4 9-16,1 1-1 0,-9-4 12 15,0 1-57-15,1-1 28 16,7-3 3-16,5 0 1 0,25 10-11 15,-16-30-5-15,11 3 14 16,14 0 7-16,12-3-29 16,8 0 24-16,13 6 1 0,0 4 1 15,4 10-6-15,-4 3-22 16,-4 4 17-16,-9 13 25 0,0 3-20 16,-12 7-14-16,-17-20 9 15,17 44 14-15,-9-7 2 0,-8 0-11 16,-4 0-9-16,-5-4 24 15,5-3-10-15,-4-3 0 0,-5-3 23 16,1-1 26-16,-9-3-33 16,-8-6-15-16,-5-1-15 0,-4-3 23 15,-4-3-14-15,0-4 0 16,-4-6-5-16,5-1 5 16,3-6 0-16,0 0 0 0,5-10-11 15,-1 0 20-15,9-7-7 16,25 27-13-16,-29-53 11 0,12 6-5 15,4 0-5-15,9 0 10 16,4 7 0-16,4-1-10 0,0 8 3 16,9 3-3-16,-13 30 0 15,21-30 10-15,0 13 0 0,0 10-21 16,-4 7 21-16,4 3-3 16,-21-3-4-16,21 27 3 0,-5 0 17 15,-3 7 8-15,-9 2-9 16,-4 5-22-16,-8-4 6 15,-9 3-3-15,0-3 17 0,-4-7-10 16,-8 0 5-16,0-10-11 16,-5 0 0-16,1-6 15 0,-9-4-16 15,0-7 12-15,4-6 2 16,0-7-7-16,5 0 6 0,8-11-18 16,25 21 2-16,-26-46-5 15,10 2 12-15,12 4 12 0,-1 3-1 16,5 37-8-16,9-37 5 15,-9 37-11-15,0 0 6 0,0 0 0 16,0 0-7-16,0 0 3 16,0 0-9-16,0 0 4 15,0 0 9-15,0 0 8 0,8 47-12 16,-12-10 8-16,4-37-13 16,-13 37 16-16,13-37-15 0,-29 33 12 15,0-16-4-15,4-7 3 16,-1-10-10-16,1-7 10 0,0 1-13 15,4-11 1-15,0-3-15 0,21 20 2 16,-25-41-16-16,0 11 38 16,25 30-9-16,-25-30 9 0,0 20 0 15,-5 7-3 1,-3 16-1-16,-1 11 4 0,-8 9-9 16,1 7-5-16,-1 4 16 0,4 3-18 15,9-4 19-15,12 1-10 16,17-4 10-16,12 0-3 0,18-6 2 15,7-7-8-15,14 0 18 16,7-11-119-16,9-6-305 0,5-10-86 16</inkml:trace>
          <inkml:trace contextRef="#ctx0" brushRef="#br0" timeOffset="406.2722">872-996 1813 0,'-16'-30'161'16,"16"30"-68"-16,0 0-40 16,0 0-25-16,0 0-22 0,0 0-2 15,0 0-221 1,33 27-496-16</inkml:trace>
          <inkml:trace contextRef="#ctx0" brushRef="#br0" timeOffset="203.1424">1903-433 441 0,'71'0'0'0,"0"0"0"0,-12-3-11 15,-9 3-66-15</inkml:trace>
          <inkml:trace contextRef="#ctx0" brushRef="#br0" timeOffset="1140.6918">-209-681 684 0,'-33'4'67'16,"-5"6"64"-16,0 13 18 0,1 11 62 15,3 6-65-15,1 7-35 16,3 0-36-16,9-4 20 0,13 4 1 16,12-6-39-16,13-1-4 15,12-10-33-15,17 0-14 16,9-6 11-16,4-8-10 0,-9-6 2 16,-4 0-5-16,-13-3 9 15,-12-4-10-15,-21-3 2 0,0 0 0 16,-21-3-5-16,-16-4-7 15,-9-3 13-15,-13 0-6 0,0 0-5 16,-4-3 2-16,5-1 12 16,3 1-13-16,5 3 9 0,8 0 1 15,9 0-1-15,12 7-5 16,21 3-8-16,-25 3-15 0,25-3 16 16,-9 33 32-16,5 1 22 15,8 6-9-15,5 4-12 0,7 3-12 16,5-4 3-16,4 4-7 15,5-7-4-15,3 1-6 16,1-1 0-16,8-3-10 0,0 6-92 16,-1-6-461-16</inkml:trace>
          <inkml:trace contextRef="#ctx0" brushRef="#br0" timeOffset="1531.3372">-1093 57 1201 0,'0'0'172'15,"0"0"151"-15,0 0 24 0,-12 20-59 16,-5 7-101-16,4 16-48 15,-3 14-46-15,3 0-43 0,-4 4-35 16,1-1-5-16,-5 0 0 16,0-10-10-16,-4 1-59 0,-1-8-253 15,5-9-295-15,-4-7-66 16</inkml:trace>
          <inkml:trace contextRef="#ctx0" brushRef="#br0" timeOffset="2031.3667">-1269-104 858 0,'0'0'15'0,"-16"37"74"16,16-37 95-16,-17 47-2 0,4-7-31 15,1-3-49-15,-5 0-45 16,0-1-30-16,-4 1-5 0,21-37-22 15,-37 44-15-15,-1-11 6 0,9-9 14 16,-5-7-12 0,9-7 7-16,0-7-10 0,25-3 15 15,-30-17-5-15,30 17-88 0,-16-43-91 16,3-1-30-16,17-6 17 16,5-4 56-16,3 1 63 0,5 6 38 15,-4 6 21-15,-1 8 9 0,-8 6 9 16,-4 27 23-16,0 0 33 15,0 0 40-15,0 0 69 0,0 0 68 16,-29 24 4-16,0 12 19 16,-1 5-6-16,-3 9-15 0,-5 7-21 15,0-7-39-15,-4 1-3 0,-8-5-26 16,-4-2-40-16,-5-4-46 16,-12-3-19-16,-9-7 22 15,1-6 9-15,-5-11-15 0,8-10-24 16,9-3-4-16,9-13-18 15,12-4-13-15,16-13-5 0,5-13 9 16,8-8-6-16,13-2-4 0,8-1-25 16,17 0-64-16,13-9-114 15,12 6-147-15,17-4-167 0,12 1-167 16,9 3 15-16</inkml:trace>
          <inkml:trace contextRef="#ctx0" brushRef="#br0" timeOffset="609.4109">386 1351 2325 0,'38'20'55'15,"29"-17"-7"-15,21-10-35 16,13-6-23-16,-1-4-252 0,-8-3-245 15,-16-3-89-15</inkml:trace>
        </inkml:traceGroup>
      </inkml:traceGroup>
    </inkml:traceGroup>
    <inkml:traceGroup>
      <inkml:annotationXML>
        <emma:emma xmlns:emma="http://www.w3.org/2003/04/emma" version="1.0">
          <emma:interpretation id="{FB9025A2-6940-4931-A009-C8F2DE8DEA6D}" emma:medium="tactile" emma:mode="ink">
            <msink:context xmlns:msink="http://schemas.microsoft.com/ink/2010/main" type="paragraph" rotatedBoundingBox="22205,12292 19329,15006 18581,14213 21457,114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26B34D-DD4B-4615-BC5D-F53A4C55CE90}" emma:medium="tactile" emma:mode="ink">
              <msink:context xmlns:msink="http://schemas.microsoft.com/ink/2010/main" type="line" rotatedBoundingBox="22205,12292 19329,15006 18581,14213 21457,11499"/>
            </emma:interpretation>
          </emma:emma>
        </inkml:annotationXML>
        <inkml:traceGroup>
          <inkml:annotationXML>
            <emma:emma xmlns:emma="http://www.w3.org/2003/04/emma" version="1.0">
              <emma:interpretation id="{4677C00F-6EF8-4DDC-9F69-2672763F5913}" emma:medium="tactile" emma:mode="ink">
                <msink:context xmlns:msink="http://schemas.microsoft.com/ink/2010/main" type="inkWord" rotatedBoundingBox="22205,12292 21162,13276 20517,12593 21561,11609"/>
              </emma:interpretation>
              <emma:one-of disjunction-type="recognition" id="oneOf1">
                <emma:interpretation id="interp1" emma:lang="" emma:confidence="0">
                  <emma:literal>☺</emma:literal>
                </emma:interpretation>
                <emma:interpretation id="interp2" emma:lang="" emma:confidence="0">
                  <emma:literal>¢</emma:literal>
                </emma:interpretation>
                <emma:interpretation id="interp3" emma:lang="" emma:confidence="0">
                  <emma:literal>6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2593.8975">-443-2129 1480 0,'0'0'331'0,"-42"-13"-22"16,0 23-72-16,-8 24-58 15,-13 9-71-15,-8 14-47 0,-9 7-37 16,0 6-21-16,-3 4 2 16,-1 3-1-16,0-3-12 15,0-7 1-15,13-14 1 0,8-6 15 16,13-13-9-16,12-11-11 0,13-13 1 15,25-10-6-15,0 0-5 16,0-47-2-16,17-3 5 0,8-14 18 16,4 4 8-16,1 7-8 15,-14 9-8-15,1 14 8 0,-17 30 9 16,0 0-12-16,0 0-5 0,0 0-1 16,-33 23 16-16,-5 17-15 15,-8 11 1-15,-4 6-10 16,3 6-372-16,-7 8-268 0,-5 9-85 15</inkml:trace>
          <inkml:trace contextRef="#ctx0" brushRef="#br0" timeOffset="2234.4998">-1080-714 1815 0,'0'0'179'0,"0"0"20"0,0 0-62 15,0 0-73-15,0 0-35 0,0 0-16 16,0 0-33-16,0 0-385 15,38-40-345-15</inkml:trace>
        </inkml:traceGroup>
        <inkml:traceGroup>
          <inkml:annotationXML>
            <emma:emma xmlns:emma="http://www.w3.org/2003/04/emma" version="1.0">
              <emma:interpretation id="{E6BE4450-E5C8-4DDA-A537-CD6FA7C24621}" emma:medium="tactile" emma:mode="ink">
                <msink:context xmlns:msink="http://schemas.microsoft.com/ink/2010/main" type="inkWord" rotatedBoundingBox="19492,14165 18987,14643 18581,14213 19087,13735"/>
              </emma:interpretation>
              <emma:one-of disjunction-type="recognition" id="oneOf2">
                <emma:interpretation id="interp6" emma:lang="" emma:confidence="0">
                  <emma:literal>:</emma:literal>
                </emma:interpretation>
                <emma:interpretation id="interp7" emma:lang="" emma:confidence="0">
                  <emma:literal>☹</emma:literal>
                </emma:interpretation>
                <emma:interpretation id="interp8" emma:lang="" emma:confidence="0">
                  <emma:literal>=</emma:literal>
                </emma:interpretation>
                <emma:interpretation id="interp9" emma:lang="" emma:confidence="0">
                  <emma:literal>B</emma:literal>
                </emma:interpretation>
                <emma:interpretation id="interp10" emma:lang="" emma:confidence="0">
                  <emma:literal>(</emma:literal>
                </emma:interpretation>
              </emma:one-of>
            </emma:emma>
          </inkml:annotationXML>
          <inkml:trace contextRef="#ctx0" brushRef="#br0" timeOffset="3281.4362">-3108-87 992 0,'0'0'152'0,"0"0"189"16,-25 10 4-16,25-10-87 0,-13 33-76 16,9-3-65-16,8 1-55 0,1-5-13 15,-5-26-33-15,12 30-4 16,-12-30 9-16,0 0-16 0,0 0 17 16,21 11 1-16,-21-11-32 0,21-24 9 15,-8-6 12-15,-9-7-21 16,-4-3 14-16,-4-4 2 0,-5 4-21 15,1 0 26-15,-5 10-6 0,13 30-17 16,-25-20 11-16,4 13 0 16,0 14-13-16,21-7-27 15,-21 43-388-15,9-3-368 0</inkml:trace>
          <inkml:trace contextRef="#ctx0" brushRef="#br0" timeOffset="2984.5659">-3322 509 389 0,'0'0'126'16,"-21"10"77"-16,21-10 60 0,0 0 70 16,0 0 31-16,-4 30-60 0,4-30-60 15,17 24-73-15,8-11-57 16,0-6-45-16,5-4-43 0,-1-6-3 15,0-4-9-15,1 1-18 0,-9-11 17 16,-21 17-2-16,16-34-23 16,-3-3 24-16,-13 1-10 0,-4 5-9 15,-9-2 13-15,1-1-2 0,-9 4-12 16,0 7 5-16,21 23 8 16,-25-17-21-16,-1 14 9 15,26 3 14-15,-25 10-7 0,25-10-22 16,-16 23-41-16,16-23-233 0,-9 30-234 15,9-30-116-15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7:49.26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457FA68-9419-4FF6-8504-1CA41ED453EA}" emma:medium="tactile" emma:mode="ink">
          <msink:context xmlns:msink="http://schemas.microsoft.com/ink/2010/main" type="writingRegion" rotatedBoundingBox="21385,18280 1577,16721 1880,12872 21688,14431"/>
        </emma:interpretation>
      </emma:emma>
    </inkml:annotationXML>
    <inkml:traceGroup>
      <inkml:annotationXML>
        <emma:emma xmlns:emma="http://www.w3.org/2003/04/emma" version="1.0">
          <emma:interpretation id="{BC6C6BEC-4A73-4F2F-B113-508873DE96AD}" emma:medium="tactile" emma:mode="ink">
            <msink:context xmlns:msink="http://schemas.microsoft.com/ink/2010/main" type="paragraph" rotatedBoundingBox="21385,18280 1577,16721 1880,12872 21688,14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5154A5-079A-42BC-BA56-06D7680CBEC9}" emma:medium="tactile" emma:mode="ink">
              <msink:context xmlns:msink="http://schemas.microsoft.com/ink/2010/main" type="line" rotatedBoundingBox="21385,18280 1577,16721 1880,12872 21688,14431"/>
            </emma:interpretation>
          </emma:emma>
        </inkml:annotationXML>
        <inkml:traceGroup>
          <inkml:annotationXML>
            <emma:emma xmlns:emma="http://www.w3.org/2003/04/emma" version="1.0">
              <emma:interpretation id="{2F096DCD-0527-443F-A8DE-536E9013926C}" emma:medium="tactile" emma:mode="ink">
                <msink:context xmlns:msink="http://schemas.microsoft.com/ink/2010/main" type="inkWord" rotatedBoundingBox="21473,17162 20929,17120 21042,15694 21585,157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-887 1776 661 0,'0'0'203'0,"0"0"142"16,33-27-15-16,-4 21-53 15,5 9-51-15,-5 7-108 0,1 7-63 16,-1 6-29-16,-29-23-3 0,29 47-29 16,-12-7-108-16,-17-40-351 15,-8 54-153-15</inkml:trace>
          <inkml:trace contextRef="#ctx0" brushRef="#br0" timeOffset="-203.1304">-703 2333 103 0,'0'0'-9'0,"0"0"4"16,-13-24-1-16,13 24 11 16,0 0-5-16,0 0 0 0,0 0 0 15,0 0 0-15,0 0 3 0,0 0 40 16,0 0 36-16,0 0-22 16,0 0-21-16,0 0 5 15,0 0 4-15,-4-27 11 0,4 27-22 16,0 0 10-16,0 0 0 0,0 0-2 15,0 0-6-15,0 0-11 16,0 0 9-16,0 0-14 0,0 0 1 16,0 0 10-16,0 0-9 0,0 0-14 15,0 0 41-15,0 0 27 16,0 0 34-16,0 0-14 0,0 0-27 16,0 0-27-16,0 0 28 0,0 0 44 15,0 0-50-15,0 0-24 16,0 0-38-16,0 0-2 15,0 0 30-15,-4 34-35 0,4-34 5 16,-4 33 29-16,0-6-29 16,-13 0-12-16,17-27 32 0,-25 37-40 15,4-7 26-15,0-7-15 0,21-23 19 16,-29 34 17-16,3-7-27 16,5-7 2-16,1-3-8 0,3 3 12 15,0 7 43-15,-8 3 145 0,0 7-5 16,0 6-27-16,-5 4-62 0,5 0-54 15,4 3-31-15,0-3-9 16,9-3-6-16,3-1-6 0,5-6 15 16,4-3 2-16,4-4-11 15,-4-30 20-15,0 0-1 0,13 27-19 16,-13-27 15-16,0 0 8 0,21 0-16 16,-21 0 1-16,0 0 9 15,17-27-23-15,-13 0 16 0,-4 0 1 16,-9-3-17-16,1-3-5 0,-5 2 17 15,-3-5-14-15,-1 2-4 16,0-3 28-16,0-3-11 0,1 0 1 16,-1 0-1-16,0-1 10 0,9 1-15 15,-1 0-13-15,5-4 18 0,4-3-31 16,0-3-135-16,4 0-236 16,5-7-128-16,3 3-28 0</inkml:trace>
        </inkml:traceGroup>
        <inkml:traceGroup>
          <inkml:annotationXML>
            <emma:emma xmlns:emma="http://www.w3.org/2003/04/emma" version="1.0">
              <emma:interpretation id="{FB5B114B-7B57-4624-A38F-D8E959EC5AB0}" emma:medium="tactile" emma:mode="ink">
                <msink:context xmlns:msink="http://schemas.microsoft.com/ink/2010/main" type="inkWord" rotatedBoundingBox="20584,17819 14333,17327 14535,14765 20786,152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43.9046">-4738 2138 356 0,'0'0'105'0,"0"0"50"0,0 0-10 16,30 20-59-16,3-10-44 16,5-3-12-16,0-7-39 0,3-3 14 15,1-7 12-15,-8 0-9 0,-1-4-8 16,-12-6-5-16,-4-3 18 16,-9 2-13-16,-3-5-4 0,-5 2-2 15,-13-6 6-15,1 3 3 0,12 27-13 16,-30-30 1-16,-7 13 9 15,-5 11 6-15,-9 12 2 16,-7 8-18-16,-9 9 22 0,-9 11-17 16,-3 3 9-16,-9 6 8 0,0 4-12 15,0 3 12-15,8 11-16 0,13-14 10 16,13-17 16-16,16 3-18 16,9-3 11-16,16 1-15 0,9-5-21 15,4-26 0-15,29 31 33 0,9-8-12 16,4-3-3-16,4-3-7 0,8 3 10 15,-3-3 23-15,-5 6-19 16,-9-3-10-16,-7 0 6 0,-9 1-3 16,-21-21 26-16,-9 30-16 15,-8 0-14-15,-12-7 7 0,-4-3 15 16,-5-3-6-16,-8-3 7 16,-4-4 17-16,-1-10-1 0,1-7 11 15,4-3-8-15,0-10-26 0,4-7-17 16,8-3-14-16,13-10-11 0,1-7 19 15,11 0-26-15,1 7 25 16,-1 9 9-16,9 31-6 0,0-30 12 16,0 30 10-16,0 0 65 0,0 0 115 15,-8 44-71-15,-5 6-19 0,1 7-37 16,-5 10 6-16,-8 7-29 16,-9 6-35-16,-7 4-5 15,-6-3-14-15,-3-8 35 0,0-9-27 16,0-14-4-16,4-6-136 0,8-17-160 15</inkml:trace>
          <inkml:trace contextRef="#ctx0" brushRef="#br0" timeOffset="3156.4487">-5907 2577 886 0,'-21'24'48'0,"0"3"77"16,-8-1-20-16,-4-2-62 0,-13-4-34 16,-1-3-24-16,1-7-25 15,0-7 11-15,9-6 24 0,7-4 0 16,14-10-3-16,7-6 8 0,9 23 10 16,17-50-10-16,12 16 9 0,9 7 8 15,0 14 17-15,4 13 24 16,-5 10 48-16,-7 7-16 0,-5 9 4 15,-17 11-51-15,-8 10 11 0,-38 10-31 16,1 4 17-16,-1 6 17 16,-8 0 8-16,-4 0 3 0,-9-4 3 15,0-6-24-15,1-10-158 16,3-20-319-16,1-7-152 0</inkml:trace>
          <inkml:trace contextRef="#ctx0" brushRef="#br0" timeOffset="3359.5584">-6468 2279 890 0,'25'30'319'0,"-25"-30"82"16,21 47-42-16,-13-3-91 15,-12 3-94-15,-4 6-53 0,-9 4-63 16,-8 7-1-16,-4 0-89 0,-9 3 10 15,4 0-19-15,-7-4-13 16,3-2-199-16,-4-8-145 0,8-9 58 16,-3-11-219-16</inkml:trace>
          <inkml:trace contextRef="#ctx0" brushRef="#br0" timeOffset="3781.4565">-6719 2323 858 0,'0'0'201'16,"-9"40"91"-16,-3-3-47 0,3-1-125 15,-3-2-76-15,-1 3-23 0,5-7-21 16,-5-3 0-16,13-27-12 0,-17 33 8 16,17-33-10-16,-25 10 0 15,25-10 0-15,-25 4-9 0,25-4-10 16,0 0-6-16,-21-40-13 0,9-4 3 15,3 0 38-15,5 11-18 0,4 33 41 16,-4-37-12-16,4 37-17 16,0 0 57-16,0 0 17 0,0 0 48 15,-29 40 10-15,-5 4 8 16,-4 6-23-16,-12 4 25 0,-9-1 18 16,-8 1 8-16,-4-14-17 0,-8 4-1 15,-1-7-28-15,4-14-21 16,5-6-19-16,8-17-11 0,5-10-21 15,7-14-4-15,10-6-16 0,11-13 4 16,9-8-17-16,9-16 11 0,16-6-16 16,9-11-3-16,12 10 0 15,12 4-62-15,5 9-125 0,9 14-193 16,3 14-209-16,0 16-83 16</inkml:trace>
          <inkml:trace contextRef="#ctx0" brushRef="#br0" timeOffset="671.9123">-1721 2624 297 0,'12'-27'97'0,"-12"27"29"15,0 0 27-15,0 0 50 0,26-6 22 16,-26 6 2-16,29 13-39 16,-29-13-47-16,29 34 2 0,-8-1-56 15,-4 1-51-15,-4-4-10 0,-5 0 3 16,-8 0-21-16,-4 0-11 15,-9-3 7-15,13-27-11 0,-29 37-1 16,-1-10 4-16,1-7 16 0,4 0-10 16,0-13-2-16,25-7 13 0,-25-10-3 15,25 10-15-15,-13-37 1 16,13 0 12-16,4-3-14 0,13-1-6 16,-4 8 4-16,-1 3 22 0,-12 30-14 15,0 0-22-15,13-24 34 0,-13 24-12 16,0 0-16-16,-25 34 25 15,0 6-9-15,-9 4-15 16,1 6 32-16,-5 0-14 0,0 4-20 16,9-7 29-16,8-4-3 0,8-9-22 15,9-4 17-15,4-30-4 0,17 23-18 16,12-12-3-16,0-5 0 16,9-12 18-16,4-5 0 0,-4-9-13 15,0-3 34-15,-5-1-13 0,-4 4-5 16,-8 4 35-16,-21 16 7 0,0 0 31 15,0 0 0-15,0 0-24 16,-29 26 5-16,-25 18 39 16,-22 16 20-16,-20 7 4 0,-13 7-88 15,-9 0-69-15,-3-4-24 0,4 1 33 16,-1-8-5-16,18-12 1 0,16-8-171 16,13-9-178-16,21-18-326 15</inkml:trace>
          <inkml:trace contextRef="#ctx0" brushRef="#br0" timeOffset="1406.3239">-1616 1277 539 0,'29'-10'105'0,"-29"10"90"0,0 0 66 16,8 47-26-16,-20 3-85 15,-18 0-67-15,-7 7-51 0,-9 4 4 16,-17-1-45-16,0-3 28 16,-4 0-36-16,-4-7 49 0,4 7-44 15,8-20-4-15,5-14 35 0,12-9-38 16,4-11 43-16,13-6-41 15,25 3 22-15,-34-24-24 0,34 24 25 16,-25-33-25-16,25 33 38 0,0 0-22 16,-25-20 3-16,25 20-14 0,-29 27 20 15,-5 16-23-15,1 14 35 16,-9 17-27-16,-4 10-55 0,-5-4-331 16,1 7-37-16</inkml:trace>
          <inkml:trace contextRef="#ctx0" brushRef="#br0" timeOffset="1078.1832">-2412 2333 513 0,'0'0'157'0,"-9"47"72"15,1 3 44-15,-1 7-35 0,5 6-86 16,4 1-40-16,4-4-28 0,1-3-50 16,-1-6-22-16,4-11 10 15,-4-10-27-15,1-10 16 0,-5-20-2 16,0 24-4-16,0-24 16 15,0 0-21-15,0 0 0 0,-26 3 0 16,6-6 0-16,-6-7 7 16,1 0-28-16,-8 10 14 0,-9 6 43 15,-4 14 0-15,-13 14 7 0,-12 23 12 16,-5 0 12-16,-3-4-28 0,-1 1-1 16,9 0-23-16,4-4 20 15,8-3-26-15,9 0-3 0,12-10-238 16,9-10-224-16,29-27-216 0</inkml:trace>
          <inkml:trace contextRef="#ctx0" brushRef="#br0" timeOffset="1625.0978">-2852 1950 702 0,'0'0'15'15,"0"0"30"-15,0 0 97 0,0 0-1 16,0 57-4-16,-5 7-53 0,-7 20-40 15,-9 10-31-15,-4 10-8 16,-4 6-11-16,-5 1-51 0,5-11-78 16,-1-6-65-16,1-10-78 15</inkml:trace>
          <inkml:trace contextRef="#ctx0" brushRef="#br0" timeOffset="1984.4859">-3288 2805 517 0,'-21'-27'64'0,"0"-3"3"0,21 30-5 16,-21-43-30-16,13 2-12 16,4 5-1-16,8 5 3 0,-4 31 5 15,25-43-6-15,0 19-3 0,4 4-4 16,5 10 34-16,-5 3 16 0,1 4 3 16,3 6 20-16,-4 4-13 15,-8 0-42-15,4 6 4 16,-25-13-13-16,0 0 109 0,0 0 56 15,13 37-26-15,-17 3-47 0,-17-6-15 16,-13 6 12-16,-16 4-3 0,-9 3-14 16,-16 0-16-16,-9-1-17 15,-8 1-44-15,-4-6-58 0,-1-5-4 16,-3-2-14-16,-5-7 23 0,-4-7-2 16,4-7 27-16,-4-13 15 0,0-10 5 15,13-3 30-15,8-11-8 16,13-2-14-16,8-5 22 15,12 1-12-15,18-3-35 0,3-1-204 16,13 1-353-16,13-8-150 0</inkml:trace>
          <inkml:trace contextRef="#ctx0" brushRef="#br0" timeOffset="2171.9961">-3661 1957 1113 0,'0'0'142'0,"0"0"26"16,0 0-48-16,-21-7-50 0,21 7-59 16,0 0-89-16,0 0-370 0</inkml:trace>
          <inkml:trace contextRef="#ctx0" brushRef="#br0" timeOffset="4109.6008">-7323 1736 1017 0,'21'13'216'0,"9"-9"-85"0,7-1-54 15,1 4-52-15,-5-4-8 16,1 4-269-16,-9 6-200 0</inkml:trace>
          <inkml:trace contextRef="#ctx0" brushRef="#br0" timeOffset="3922.0891">-7629 3315 1481 0,'0'0'108'16,"30"6"32"-16,16-19-65 0,8-14-50 16,13-16-14-16,5-11-18 0,3-10-187 15,-4-6-184-15</inkml:trace>
        </inkml:traceGroup>
        <inkml:traceGroup>
          <inkml:annotationXML>
            <emma:emma xmlns:emma="http://www.w3.org/2003/04/emma" version="1.0">
              <emma:interpretation id="{CC8DA818-18A1-4FC3-9D1E-7B01A7BB242D}" emma:medium="tactile" emma:mode="ink">
                <msink:context xmlns:msink="http://schemas.microsoft.com/ink/2010/main" type="inkWord" rotatedBoundingBox="13983,17697 9874,17374 10075,14818 14184,151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28.3627">-8136 2276 1077 0,'0'0'376'0,"0"0"33"15,0 0-61-15,-29 40-98 0,4 7-88 16,-4 13-64-16,-1 10-45 16,-3 11-34-16,-1-1-12 0,-8 1-7 15,5 6-14-15,3-7 14 0,1-13-175 16,12-10-210-16,4-16-257 15,17-41-70-15</inkml:trace>
          <inkml:trace contextRef="#ctx0" brushRef="#br0" timeOffset="4531.5241">-8177 1421 881 0,'0'0'152'15,"-34"60"161"-15,9 7-33 16,-4 10-48-16,3 4-87 0,-3 13-51 16,4 3-63-16,0 3-9 0,4 1-9 15,0 3 1-15,4-10-286 0,0-10-284 16,1-11-55-16</inkml:trace>
          <inkml:trace contextRef="#ctx0" brushRef="#br0" timeOffset="4937.775">-8751 2209 783 0,'-26'40'189'16,"26"-40"45"-16,-12 43-53 0,12-43-43 16,4 51-82-16,9-14-39 15,-13-37 4-15,25 30-21 0,0-10 26 16,-25-20-8-16,29 3-34 0,-29-3 39 15,0 0-18-15,30-37-10 0,-30 37-13 16,12-63 18-16,-8 6 25 16,-8 6-41-16,-4 4 29 0,-5 11-20 15,-4 5 103-15,17 31-29 0,-33-13 3 16,-1 26 30-16,-3 28 75 0,-9 16-40 16,0 16 10-16,-5 11-13 15,1 7-27-15,0-1-36 16,-1-3-26-16,10-3-19 0,-6-7-2 15,6-10-8-15,3-13-4 0,4-14 33 16,1-13 28-16,3-20-26 0,10-14-30 16,7-23 1-16,13-17-8 15,13-14-19-15,7-19 17 0,6-11-11 16,7-6 2-16,5 0-7 0,0 7 5 16,3 6-96-16,-7 13-234 0,-1 11-252 15,-7 6-159-15</inkml:trace>
          <inkml:trace contextRef="#ctx0" brushRef="#br0" timeOffset="5469.0678">-9577 1277 2190 0,'34'-7'399'0,"3"-10"-147"0,1 1-122 15,4-11-63-15,0-3-34 16,4-4-55-16,0 4-256 15,-8 3-460-15,-9 7-242 0</inkml:trace>
          <inkml:trace contextRef="#ctx0" brushRef="#br0" timeOffset="5297.1694">-9531 1800 961 0,'-4'43'203'16,"0"1"43"-16,4-1-7 15,0 4-90-15,-4 0-50 0,-5 0-59 16,1 3-16-16,-13 4-8 0,-4-4 3 16,-9 1-4-16,-8-8-10 15,1-6-21-15,3-10 25 0,-4-14-9 16,8-9-5-16,34-4-21 16,-33-31 14-16,16-12-16 0,13-4 3 15,8 0 25-15,5 3-21 0,3 11 29 16,-12 33-14-16,0 0 12 0,0 0-2 15,29-13 44-15,1 26 79 16,-22 17 52-16,-12 20-34 0,-13 11-50 16,-12 6-30-16,-5 3-41 0,-8 7-14 15,-8 0-14-15,0-3-3 0,-9-7 2 16,5-3-5-16,4-14-175 16,3-10-385-16,1-13-183 0</inkml:trace>
          <inkml:trace contextRef="#ctx0" brushRef="#br0" timeOffset="5672.2119">-10159 1280 1887 0,'-25'17'204'0,"0"26"-3"16,-5 24-64-16,-3 24-65 15,-1 16-16-15,5 14-47 0,0 6 16 16,3 7-31-16,1 4-44 16,9-1-372-16,-1-6-244 0,0-14-34 15</inkml:trace>
          <inkml:trace contextRef="#ctx0" brushRef="#br0" timeOffset="6172.24">-10850 1994 1129 0,'0'0'82'0,"-21"54"100"0,12 3-18 16,1-4-84-16,-1 1-36 0,5 0-2 15,-4-1-31-15,0-6 16 0,-5-3-33 16,-8-7 22-16,21-37-12 16,-29 36-17-16,4-19 13 0,25-17-6 15,-26-7-36-15,26 7 0 0,-33-46-35 16,12-8-21-16,4-3 54 0,9 3 33 16,-1 11 13-16,9 43 17 15,-8-40-27-15,8 40-8 0,0 0 37 16,0 0 118-16,0 0-27 0,0 50-45 15,-4 3-12-15,0 4-33 16,-1 0 13-16,-3-6-42 0,0-1 23 16,-5-3-16-16,-4-7 10 15,17-40-10-15,-21 37 10 0,21-37-15 16,-29 7-11-16,29-7-40 0,-21-27-10 16,4-20-25-16,5-20 7 0,3-10 33 15,9-4 23-15,0 4 11 16,0 14 35-16,5 12-23 0,-5 51 31 15,0-40-26-15,0 40 181 0,0 0-5 16,-9 47-42-16,-8 13-59 0,-3 7-9 16,-10 7-43-16,-3 3-26 15,-5 4-28-15,-8-8 27 0,0 1-25 16,0-10 29-16,-5-4-122 16,1-13-219-16,0-17-111 0,4-6 68 15</inkml:trace>
          <inkml:trace contextRef="#ctx0" brushRef="#br0" timeOffset="6359.7244">-11127 1069 1226 0,'0'0'315'0,"-25"33"-99"0,25-33-97 15,0 0-80-15,0 0-10 16,0 0-117-16,0 0-377 0,0 0-189 16</inkml:trace>
          <inkml:trace contextRef="#ctx0" brushRef="#br0" timeOffset="6531.6111">-11734 3429 1916 0,'20'16'223'16,"18"-22"58"-16,12-18-133 15,9-13-53-15,4-3-53 0,4-7-50 16,0-3-329-16,-13-7-415 0</inkml:trace>
          <inkml:trace contextRef="#ctx0" brushRef="#br0" timeOffset="6859.7593">-12128 2192 776 0,'0'0'35'16,"0"0"205"-16,0 0 15 15,0 47-62-15,-13 3-66 0,-8 0-52 16,0 1-14-16,0-8-11 0,-4-3 27 16,25-40 53-16,-25 37 43 0,25-37-14 15,0 0-87-15,-25 4-23 16,25-4-27-16,-4-57-8 0,8-14-2 16,8-13-27-16,5-16 29 15,0-7-20-15,4-14 13 0,-4-10-7 16,-1-6 0-16,1 9 0 0,0 21 0 15,-9 30 3-15,1 13-39 16,-1 28-62-16,-8 36-301 0,0 0-304 16</inkml:trace>
          <inkml:trace contextRef="#ctx0" brushRef="#br0" timeOffset="7016.0133">-12212 3030 1645 0,'-4'30'222'0,"4"-30"-64"0,0 0-61 15,0 0-76-15,0 0-132 0,0 0-472 16</inkml:trace>
        </inkml:traceGroup>
        <inkml:traceGroup>
          <inkml:annotationXML>
            <emma:emma xmlns:emma="http://www.w3.org/2003/04/emma" version="1.0">
              <emma:interpretation id="{6BAADDCB-A0CC-4849-BBD1-72D92D4C2A45}" emma:medium="tactile" emma:mode="ink">
                <msink:context xmlns:msink="http://schemas.microsoft.com/ink/2010/main" type="inkWord" rotatedBoundingBox="9418,16796 7147,16618 7287,14835 9559,1501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547.2945">-12702 1391 493 0,'0'0'143'16,"0"0"55"-16,0 0 32 0,0 0-88 15,0 0-84-15,0 0-23 16,0 0-25-16,-25 3 13 0,-5 14-30 16,-3 13 15-16,-5 10 4 15,0 7-23-15,1-3 24 0,7-1-32 16,9-6 19-16,5-7 18 15,16-30-35-15,0 34 38 0,0-34-28 16,25 20 10-16,4-13 20 0,5-4-29 16,-9-3 18-16,-4-3 7 0,-21 3-28 15,0 0 28-15,0 0-11 16,0 0-12-16,-25 6 4 0,-9 1-22 16,-4 3 31-16,-8-3 4 0,0 3 2 15,0 0-6-15,4 0 20 16,4 3 28-16,5 8-6 0,4 9-13 15,8 10 45-15,4 7 12 16,8 3-49-16,9 4 12 0,9 3-16 16,3-4-25-16,9-6-14 0,0 0-1 15,4-7 5-15,5-3 4 16,-5-7-14-16,4-6 0 0,-4-7-48 16,-4-1-444-16,-21-16-154 0</inkml:trace>
          <inkml:trace contextRef="#ctx0" brushRef="#br0" timeOffset="7781.6792">-13616 2014 867 0,'0'0'214'0,"0"0"145"16,0 0-18-16,-12 47-118 0,-1 10-104 16,1 3-66-16,-1 11-28 15,-8 6-1-15,0 10-11 0,-4-3-3 16,-4 0-103-16,4-1-312 16,-5-9-174-16</inkml:trace>
          <inkml:trace contextRef="#ctx0" brushRef="#br0" timeOffset="8750.4824">-13683 955 576 0,'0'0'164'15,"0"0"8"-15,0 0-58 16,-33 17-54-16,-1 10-34 0,-3 13-26 16,-5 3 9-16,-9 8 13 0,1-4-22 15,-4-4-14-15,3-6 8 16,5-7 20-16,0-13-14 0,9-7-5 16,3-13-15-16,9-14 28 15,4-3-8-15,4-7-4 0,5-3-8 16,7 0 18-16,5 30 22 0,-8-27-5 15,8 27-17-15,0 0 1 16,-25 17 2-16,4 9-3 0,-4 15-2 16,4 6-25-16,-4 6-1 0,4 1-258 15,-4-1-111-15</inkml:trace>
          <inkml:trace contextRef="#ctx0" brushRef="#br0" timeOffset="8437.9648">-13733 1310 1180 0,'0'0'162'0,"0"0"18"16,0 0-65-16,21-16-63 0,-21 16-29 15,0 0-59-15,0 0-316 0,0 0-196 16</inkml:trace>
          <inkml:trace contextRef="#ctx0" brushRef="#br0" timeOffset="8266.0845">-14077 1873 599 0,'-8'37'143'0,"4"0"18"16,-4 0-44-16,3 0-57 0,1 0-24 15,0-4-20-15,4-33-1 16,-4 37-15-16,4-37 0 0,0 0 19 16,0 0-14-16,0 0-2 0,0 0-68 15,0 0-26-15,-25 10 34 0,25-10 27 16,-25-27 30-16,8-6-9 15,17 33-9-15,-25-40 11 0,8 13 19 16,17 27-3-16,-25-20 10 0,25 20 43 16,-38 6 29-16,4 11 17 0,-3 7-13 15,-5 2-29-15,-4 5 20 16,-4 2-39-16,-5 1 6 16,1-8 40-16,-1-2-20 0,1-7-13 15,3-14 1-15,1-6 28 0,4-7-38 16,0-7-4-16,4-7-21 0,9-6-14 15,3 0 2-15,13 0-5 16,5-4-13-16,12 34 4 0,4-40-11 16,-4 40-3-16,13-30-98 0,-13 30-336 15,29-17-152-15</inkml:trace>
        </inkml:traceGroup>
        <inkml:traceGroup>
          <inkml:annotationXML>
            <emma:emma xmlns:emma="http://www.w3.org/2003/04/emma" version="1.0">
              <emma:interpretation id="{3F0646D2-87DD-4D79-A115-5F0C8E021DA9}" emma:medium="tactile" emma:mode="ink">
                <msink:context xmlns:msink="http://schemas.microsoft.com/ink/2010/main" type="inkWord" rotatedBoundingBox="6006,16591 4558,16477 4796,13454 6244,1356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656.7887">-16180 2021 404 0,'0'0'210'15,"0"0"-12"-15,-16 7-5 16,16-7 18-16,0 0 23 0,-30 20 66 15,9 6-38-15,-4 11-70 0,-4 7-68 16,-5 10-47-16,1 3-44 16,-1-4-16-16,-3 1-7 0,3-1 5 15,5-2-19-15,-1-8-59 16,5-6-370-16,4-10-243 0</inkml:trace>
          <inkml:trace contextRef="#ctx0" brushRef="#br0" timeOffset="10609.9604">-16205-429 1165 0,'-25'40'217'16,"-4"10"-29"-16,-9 1-46 0,-8 12-54 15,-9 1-51-15,-3 3-17 0,-1-3 2 16,0-7-9 0,5-11-2-16,8-15-1 0,8-15-7 15,9-19-13-15,29 3-4 0,-25-47 6 16,12-3 4-16,5-4 4 16,4 7 0-16,-5 4 3 0,1 9 3 15,8 34 0-15,0 0 1 0,-30-3-13 16,1 23 10-16,-9 20 11 15,-3 21-15-15,-10 6-76 0,1 6-417 16,-9 11-163-16</inkml:trace>
          <inkml:trace contextRef="#ctx0" brushRef="#br0" timeOffset="10297.4434">-16343 811 1054 0,'0'0'236'15,"0"0"-9"-15,0 0-84 0,0 0-83 16,0 0-79-16,0 0-278 16,8-27-384-16</inkml:trace>
          <inkml:trace contextRef="#ctx0" brushRef="#br0" timeOffset="10125.5843">-16590 1686 633 0,'0'0'29'15,"0"0"102"-15,0 0 102 16,0 0 23-16,0 0-41 15,12 43-72-15,-3-6-2 0,-14 3-42 16,5-3-37-16,-4 0 0 0,-13-3-14 16,17-34-48-16,-25 43 21 15,0-13-14-15,25-30-18 0,-33 24 29 16,3-14-36-16,9-13 18 0,0-11-27 16,21 14-1-16,-20-47-59 15,7-6-10-15,9-8 35 0,0 1 32 16,4 3-8-16,0 10 25 0,0 10 41 15,0 37-21-15,0 0-7 16,0 0 38-16,-21 7 89 16,-5 26 10-16,1 11-5 0,-8 10 24 15,-5 6-28-15,0 0-33 0,-8 1-22 16,0-8-44-16,-4-6-4 16,0-3-7-16,-1-11-5 0,-3-9-6 15,4-18-12-15,-5-6 20 0,5-10-23 16,8-10 10-16,0-13 5 15,9-8-14-15,3-12 7 0,9-8-8 16,13-9-47-16,-5-7-190 0,13-7-351 16,17 0-191-16</inkml:trace>
        </inkml:traceGroup>
        <inkml:traceGroup>
          <inkml:annotationXML>
            <emma:emma xmlns:emma="http://www.w3.org/2003/04/emma" version="1.0">
              <emma:interpretation id="{C95357C2-6531-4F9A-B725-445977B3CD81}" emma:medium="tactile" emma:mode="ink">
                <msink:context xmlns:msink="http://schemas.microsoft.com/ink/2010/main" type="inkWord" rotatedBoundingBox="2660,16213 3544,13421 4574,13747 3690,1653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063.1108">-18153-359 1266 0,'-38'-33'261'16,"1"12"12"-16,-10 11-45 16,-3 14-65-16,0 13-48 15,-5 16-55-15,1 17-26 0,4 7-10 16,-1 20-17-16,1 14-2 0,4 13-14 16,0 6 0-16,8 8-27 15,5 6-402-15,-1 3-258 0</inkml:trace>
          <inkml:trace contextRef="#ctx0" brushRef="#br0" timeOffset="10818.0968">-18455 1181 1217 0,'0'0'67'0,"0"0"257"15,4 43-8-15,1 28-60 0,-5 19-83 16,0 7-74-16,0 10-55 0,-5 1-27 16,10 2 1-16,-5 1-24 15,8 0-44-15,-8-11-391 16,4-13-302-16</inkml:trace>
          <inkml:trace contextRef="#ctx0" brushRef="#br0" timeOffset="11735.0239">-19330 2300 925 0,'46'-20'380'16,"0"-14"-40"-16,17-9-111 0,4-4-110 15,4-3-70-15,0 3-32 16,-8 3-53-16,4 1-387 0,-17-1-347 16</inkml:trace>
          <inkml:trace contextRef="#ctx0" brushRef="#br0" timeOffset="11547.5133">-18966 1717 734 0,'0'0'94'16,"0"0"42"-16,0 0-24 0,17-7-61 15,4-10-14-15,4-13-21 0,0 0-9 16,4-10-2-16,-8 3-13 16,5-3 17-16,-18-7-23 0,0 3 34 15,1 4-26-15,-9 10 14 0,0 30-15 16,0 0 4-16,-25-14-8 16,-1 21 21-16,-3 17-14 0,0 2 12 15,4 5-13-15,4-5-2 16,4 1 0-16,17-27 14 15,-17 34-3-15,17-34 13 0,-21 30-31 16,21-30 27-16,-21 23-21 0,0-9 21 16,21-14-22-16,-29 6 15 15,0-2-10-15,8-8 11 0,0-9-21 16,21 13 23-16,-25-30-22 0,8 6 21 16,17 24-5-16,-13-26 6 15,13 26-18-15,0 0 31 0,0 0-22 16,0 0 25-16,0 0 102 0,0 0 63 15,-25 10-37-15,25-10-59 16,-21 33 21-16,4-3-2 16,5 7-8-16,-5 7 7 0,-12 3-16 15,4 6-29-15,-5 1-28 0,5 6-21 16,-13 4-23-16,5 0-7 16,-5 6-17-16,9-6-299 0,4-4-256 15,0-13-110-15</inkml:trace>
        </inkml:traceGroup>
        <inkml:traceGroup>
          <inkml:annotationXML>
            <emma:emma xmlns:emma="http://www.w3.org/2003/04/emma" version="1.0">
              <emma:interpretation id="{7787559E-F779-440D-9A59-9735CFB6F811}" emma:medium="tactile" emma:mode="ink">
                <msink:context xmlns:msink="http://schemas.microsoft.com/ink/2010/main" type="inkWord" rotatedBoundingBox="3554,13141 3442,13133 3453,12996 3565,13005"/>
              </emma:interpretation>
              <emma:one-of disjunction-type="recognition" id="oneOf6"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/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13297.6144">-18668-975 764 0,'-34'24'9'16,"-4"19"-47"-16,-12 18-164 0</inkml:trace>
        </inkml:traceGroup>
        <inkml:traceGroup>
          <inkml:annotationXML>
            <emma:emma xmlns:emma="http://www.w3.org/2003/04/emma" version="1.0">
              <emma:interpretation id="{2C4044D8-380E-444C-8395-CACF66FE835A}" emma:medium="tactile" emma:mode="ink">
                <msink:context xmlns:msink="http://schemas.microsoft.com/ink/2010/main" type="inkWord" rotatedBoundingBox="2834,16158 2455,16128 2570,14678 2949,1470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906.9077">-19339 795 839 0,'9'-27'6'0,"-9"27"2"16,21-23-26-16,4 6-128 16</inkml:trace>
          <inkml:trace contextRef="#ctx0" brushRef="#br0" timeOffset="12250.6812">-19414 1318 662 0,'-25'30'92'16,"-13"10"-2"-16,9 14 8 15,8 10-1-15,0 6 51 0,0 11-38 16,8-8-10-16,5 8-30 16,4-4-35-16,-5-10 14 0,-3-14-2 15,8 1-36-15,-5-14 22 0,5-6 48 16,4-34 11-16,0 0-51 16,-25 20-1-16,0-20-4 15,4-20 11-15,0-14 12 0,8-16-7 16,5-14-23-16,4-9-9 15,4-11 3-15,4-7-9 0,13-6-28 16,-1 0 21-16,5 3-3 0,13 7-144 16,-9 3-455-16</inkml:trace>
        </inkml:traceGroup>
        <inkml:traceGroup>
          <inkml:annotationXML>
            <emma:emma xmlns:emma="http://www.w3.org/2003/04/emma" version="1.0">
              <emma:interpretation id="{B6EB89B2-8DC0-47C5-8B24-B074183AC21E}" emma:medium="tactile" emma:mode="ink">
                <msink:context xmlns:msink="http://schemas.microsoft.com/ink/2010/main" type="inkWord" rotatedBoundingBox="2653,16310 1616,16228 1776,14191 2814,14273"/>
              </emma:interpretation>
              <emma:one-of disjunction-type="recognition" id="oneOf8">
                <emma:interpretation id="interp12" emma:lang="" emma:confidence="0">
                  <emma:literal>in:</emma:literal>
                </emma:interpretation>
                <emma:interpretation id="interp13" emma:lang="" emma:confidence="0">
                  <emma:literal>'n:</emma:literal>
                </emma:interpretation>
                <emma:interpretation id="interp14" emma:lang="" emma:confidence="0">
                  <emma:literal>in;</emma:literal>
                </emma:interpretation>
                <emma:interpretation id="interp15" emma:lang="" emma:confidence="0">
                  <emma:literal>on:</emma:literal>
                </emma:interpretation>
                <emma:interpretation id="interp16" emma:lang="" emma:confidence="0">
                  <emma:literal>in.'</emma:literal>
                </emma:interpretation>
              </emma:one-of>
            </emma:emma>
          </inkml:annotationXML>
          <inkml:trace contextRef="#ctx0" brushRef="#br0" timeOffset="13141.3509">-20005 2297 1394 0,'46'-37'215'0,"9"-20"-85"16,3-10-64-16,9-14-35 15,9-2-25-15,8-8-394 0,-1-9-229 16</inkml:trace>
          <inkml:trace contextRef="#ctx0" brushRef="#br0" timeOffset="12828.8347">-19657 356 958 0,'-21'54'54'15,"8"16"49"-15,9 14-21 0,-4 10-16 16,-9 0-16-16,9-1-42 0,-1 5-8 15,1-5 9-15,-5-9 8 16,-8-10-7-16,5-14-10 16,-1-13 9-16,-4-10-33 0,4-17 24 15,0-13-33-15,-8-10-5 16,13-18 22-16,-14-15-1 0,6-11-17 16,3-7 37-16,-4 0 6 0,4 4-17 15,9 13 12-15,-1 10 1 16,9 27-13-16,0 0 21 0,0 0 0 15,-12 47-13-15,8 10 14 16,-1 4-3-16,1-1-17 0,0-3 0 16,0 0 14-16,0-7 2 0,-5-6 5 15,9-11-19-15,-8-6 8 16,-1-7 4-16,9-20-6 16,0 0-2-16,-20 7-18 0,3-17 18 15,8-14-6-15,-7-9-12 0,7-14-20 16,-3-17-29-16,3-13 16 15,1 0 31-15,-5 10 20 0,9 10 6 16,0 14 9-16,0 16-31 16,4 27 24-16,0 0 132 0,-9 47-11 15,-3 20-37-15,-9 13-30 0,4 4-18 16,-8 3-14-16,4 0 16 16,-4 0-46-16,-4-13 32 0,3-3-32 15,-3-11-4-15,12-17-237 0,-8-12-193 16</inkml:trace>
          <inkml:trace contextRef="#ctx0" brushRef="#br0" timeOffset="12985.093">-20114 276 1094 0,'4'-37'52'0,"-4"37"80"0,0 0-58 15,0 0-21-15,0 0-43 16,0 0-97-16,-12 43-345 16</inkml:trace>
          <inkml:trace contextRef="#ctx0" brushRef="#br0" timeOffset="13469.5203">-20583 1851 1368 0,'0'0'36'16,"0"-30"-22"-16,12 6-19 0,-12 24-209 15,30-33-333-15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4.3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0168A3E-7AC8-434B-BC24-F4BD7E228BB9}" emma:medium="tactile" emma:mode="ink">
          <msink:context xmlns:msink="http://schemas.microsoft.com/ink/2010/main" type="inkDrawing" rotatedBoundingBox="13009,14581 14572,10776 16494,11566 14931,15370" hotPoints="16198,13165 14652,14711 13107,13165 14652,11620" semanticType="underline" shapeName="Circle">
            <msink:destinationLink direction="with" ref="{DB41580D-9E53-4435-B2F4-C072BE4865DC}"/>
            <msink:destinationLink direction="with" ref="{FBDB6D3B-5378-4126-858B-85D2B1A3A134}"/>
            <msink:destinationLink direction="with" ref="{A19DCE13-BF44-4AF8-88F4-D3AA04E65057}"/>
          </msink:context>
        </emma:interpretation>
      </emma:emma>
    </inkml:annotationXML>
    <inkml:trace contextRef="#ctx0" brushRef="#br0">6318 4751 888 0,'-46'-40'258'0,"-4"17"-21"15,-9 16 11-15,-8 17-12 0,-4 23-27 16,-13 31-14-16,-8 30-9 0,-17 30-8 16,-4 30 20-16,-13 31-33 15,-4 26-72-15,-8 23-34 0,0 18-33 16,4 9 12-16,16 7 1 0,18-3-10 15,33-7-14-15,33-17 6 16,34-23-4-16,38-27-4 0,29-30-13 16,29-27 8-16,30-36 2 15,12-35-10-15,17-36 10 0,13-27-10 16,0-30-7-16,12-20 12 0,-8-28-3 16,-1-19-2-16,-7-23-3 0,-5-28-5 15,-12-26 2-15,-1-37-7 16,-8-37-8-16,-12-37 7 15,-13-24 6-15,-12-22 13 0,-26-8 3 16,-20 14 5-16,-39 33 25 0,-28 48 8 16,-34 56-13-16,-30 64-14 15,-33 70-9-15,-25 58-10 0,-25 49 0 16,-17 34-6-16,-4 27-1 0,8 10 2 16,17 10-7-16,21-3-47 15,25-3-148-15,25-11-155 0,22-17-227 16,20-12-117-16,17-21-21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7.5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EDFB3F-9F00-46E0-9A88-194DFE70A810}" emma:medium="tactile" emma:mode="ink">
          <msink:context xmlns:msink="http://schemas.microsoft.com/ink/2010/main" type="inkDrawing" rotatedBoundingBox="5677,3086 11232,2915 11238,3118 5683,3289" shapeName="Other"/>
        </emma:interpretation>
      </emma:emma>
    </inkml:annotationXML>
    <inkml:trace contextRef="#ctx0" brushRef="#br0">0 127 467 0,'0'0'138'15,"0"0"4"-15,0 0-36 16,0 0-44-16,0 0 3 15,0 0-37-15,0 0 72 16,0 0 46-16,0 0-12 0,0 0-47 16,0 0-10-16,39 18 87 15,0-7-42-15,5 0 42 0,9-4-23 16,5 1-39-16,10-5-3 15,15 5-35-15,9-1-16 16,10 4 6-16,9-4 5 0,6 4 16 16,14 0-27-16,0-7-18 15,5 3-17-15,5-3 11 0,-6-4-27 16,1-4 16-16,-5 0-13 15,0-3 4-15,0 7-4 16,-5-4 0-16,1 1-8 16,-6-1 14-16,5 0-18 0,0 4 22 15,-4 0-19-15,-6 0 21 16,1 4-15-16,-11-4 3 0,1 0 0 15,-10 0-9-15,0-4 25 16,-5 1-23-16,1-1 19 16,-1-3-12-16,0 0-7 0,0-4 11 15,-9 3-14-15,-1 5 16 16,-4-8-14-16,-1 7 13 15,1-7-5-15,-5 8 0 0,0-1 2 16,-5 0 2-16,-1 1-4 16,1 3 0-16,0-8 0 15,-5 5 0-15,-4-8 0 0,-6 7 0 16,-4-3-9-16,-11 0 9 15,1-1-13-15,-5 5 13 0,-5-5 3 16,0 5 5-16,-4 3 2 16,4 0-4-16,-5-4-11 0,0 1 5 15,-4-1 0-15,-20 4 3 16,29-7-17-16,-29 7 14 15,24-4 9-15,-24 4 3 16,0 0-12-16,24-4 3 0,-24 4-1 16,20-3-5-16,-20 3 3 15,19-8 0-15,-19 8-5 0,24-7 5 16,-24 7 0-16,25-7 9 15,-25 7 0-15,0 0-1 16,0 0-5-16,0 0-9 0,0 0 6 16,0 0 0-16,0 0-4 15,19-4-6-15,-19 4 14 0,0 0-10 16,29-3 3-16,-4-1 11 15,-1 4-14-15,-24 0-155 16,39 0-151-16,-5-7-223 16,0-4-173-16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9.19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BC08592-29F6-4A27-A4D1-8BDA77559972}" emma:medium="tactile" emma:mode="ink">
          <msink:context xmlns:msink="http://schemas.microsoft.com/ink/2010/main" type="inkDrawing" rotatedBoundingBox="10149,5013 16630,9585 16487,9787 10006,5216" semanticType="callout" shapeName="Other">
            <msink:sourceLink direction="with" ref="{B3A89D26-E330-429E-A856-3E8571CD2C4F}"/>
            <msink:sourceLink direction="with" ref="{796BD36C-C6BC-42EB-B6D2-1ADF3579C9B9}"/>
          </msink:context>
        </emma:interpretation>
      </emma:emma>
    </inkml:annotationXML>
    <inkml:trace contextRef="#ctx0" brushRef="#br0">-5944-1625 903 0,'0'0'187'0,"20"19"144"0,14-8-36 16,16 4-24-16,9 7-39 16,15 8-11-1,14 14-6-15,26 19-12 0,19 22-37 16,34 22-50-16,25 33-22 15,50 30-34-15,29 41 2 16,24 25 11-16,30 23 15 16,25 18-33-16,24 15-29 0,6 3-17 15,-1 5 14-15,0-5-23 0,-4-18-7 16,-21-11 15-16,-28-40-8 0,-31-34-10 16,-39-33 15-16,-34-30-9 0,-50-22 4 15,-39-37 12-15,-34-18-7 16,-20-15 55-16,-30-15 0 15,-19-18-34-15,-30-4-19 0,0 0 1 16,0 0 13 0,0 0 4-16,4-26 8 0,-4 26-10 15,0 0-16-15,0 0-7 16,0 0 5-16,-4-30-12 0,4 30-3 0,0 0 14 0,0 0-9 16,0 0 0-16,0 0 10 31,29 4-5-31,1 7-9 0,-1 4 15 15,1-4 3-15,-6 0-12 16,6 0-3-16,-1 4 17 0,-9-4-6 0,-20-11-1 0,25 11-8 31,-25-11 4-31,0 0 14 0,0 0-25 16,0 0-162-16,0 0-154 16,0 0-285-16,0 0-493 0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8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6A7BF1-E1E7-490E-B4D3-1B0BB9785B8D}" emma:medium="tactile" emma:mode="ink">
          <msink:context xmlns:msink="http://schemas.microsoft.com/ink/2010/main" type="inkDrawing" rotatedBoundingBox="11728,9840 11830,3897 11922,3899 11820,9842" semanticType="underline" shapeName="Other">
            <msink:sourceLink direction="with" ref="{1E194026-568C-4116-A38D-5B796641AE1A}"/>
            <msink:sourceLink direction="with" ref="{4B76D55C-70BC-471B-BC4F-AC8563EB3302}"/>
          </msink:context>
        </emma:interpretation>
      </emma:emma>
    </inkml:annotationXML>
    <inkml:trace contextRef="#ctx0" brushRef="#br0">69 0 775 0,'0'0'307'0,"0"0"-13"16,0 0-28-16,10 47-22 15,-5 4-16-15,0 0-46 16,0 7-10-16,0 8-9 16,-5 6-45-16,0 12-27 0,0 11-4 15,0 3 6-15,0 11-27 16,0 8 2-16,0-4-14 0,0 3 14 15,4 0-1-15,-4 1-10 16,0 3 15-16,5 0-16 0,-5-3 12 16,5-5-6-16,-5 5-12 15,-5-1-30-15,5-7-8 16,0 1-8-16,-5-5-8 15,5-3 7-15,-4 0 3 0,4 0-6 16,0 3 12-16,0-3-12 16,0-3-9-16,0-5 6 15,4 1 8-15,-8-4-1 0,4-4 5 16,0-7-9-16,-5 0 0 15,5-3 0-15,-5-1-12 0,0 1 12 16,0-1 5-16,0 4 3 16,-4-3-5-16,4 3 4 0,0 0-15 15,-5-4 3-15,5-3-2 16,0 0 11-16,5-4 6 15,0 4-2-15,-4-1-8 16,4-2 3-16,0 2-11 0,0-2 4 16,0-1 1-16,0 0 9 15,0 7 2-15,0 1-11 0,0-5 3 16,-5 1-5-16,5-7-1 15,-5-1 12-15,5 1 10 16,0-4-13-16,-5-8 4 0,5-6-11 16,0-12-1-16,0-36 5 15,-10 47 10-15,10-47 0 0,0 44-10 16,0-44-9-16,0 0 4 15,-5 36 8-15,5-36-3 16,0 0 0-16,0 44 0 16,0-44-4-16,0 0-2 0,0 51 9 15,0-51 5-15,-4 51-5 16,4-51 0-16,0 44 0 0,0-44-3 15,0 0-8-15,0 0 3 16,0 47 9-16,0-47-7 16,0 0-1-16,0 0-9 0,0 0 0 15,0 0-36-15,0 0-103 16,29-4-68-16,-29 4-46 15,0 0-27-15,34-3 4 0,-34 3-89 16,0 0-218-16,0 0-146 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9.6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A7FA88-0552-487B-8D48-66068D56B4A0}" emma:medium="tactile" emma:mode="ink">
          <msink:context xmlns:msink="http://schemas.microsoft.com/ink/2010/main" type="inkDrawing" rotatedBoundingBox="6064,12049 10758,11748 10767,11896 6073,12197" semanticType="underline" shapeName="Other"/>
        </emma:interpretation>
      </emma:emma>
    </inkml:annotationXML>
    <inkml:trace contextRef="#ctx0" brushRef="#br0">4697 57 588 0,'0'0'203'0,"0"0"78"16,0 0 43-16,-39-29 9 15,10 14-17-15,29 15-60 0,-39-11-41 16,5 7-68-16,-5 4-24 15,-4 4-28-15,-6-4-42 16,-9 7 30-16,-10-3-30 0,-10 3-34 16,-14 4-9-16,-15 4 3 15,-14 7-7-15,-15-1 44 0,-5 5-17 16,-4-1-7-1,-1 1-15-15,1-1-7 0,-1 1 37 16,-9-8 6-16,4 0-24 16,6-3-5-16,4-8 4 15,0 0-18-15,10-3-12 0,0-4 8 16,5 4 16-16,5-8-21 15,4 0 0-15,11-3 9 0,13 0-4 16,6 0-10-16,14-1 17 16,5 1-4-16,5 0-7 15,10-1 4-15,0 5 4 0,9 3-7 16,5 0-1-16,5 0 12 15,0 3-11-15,34-3-5 16,-39 4 15-16,5 0-11 16,0-1-2-16,0 1 16 0,-4 3-10 15,-11-3-5-15,1 3 1 16,-6 4 11-16,1 0-7 15,4 0-7-15,10 0 7 0,-4-4 6 16,9-3-16-16,10-1 10 16,24-3 8-16,-30 0-8 0,30 0-4 15,0 0 1-15,0 0 7 16,0 0-9-16,0 0-73 15,-29-3-57-15,29 3-61 16,0 0-45-16,-43 0-46 0,-1 0-26 16,-5 3-48-16,1-3 18 15,-10 0 38-15,-5-7-92 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20.8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1AB4D8-BBA4-4275-9213-71AE1542E0A9}" emma:medium="tactile" emma:mode="ink">
          <msink:context xmlns:msink="http://schemas.microsoft.com/ink/2010/main" type="inkDrawing" rotatedBoundingBox="4797,5035 4930,10279 4882,10281 4750,5037" semanticType="strikethrough" shapeName="Other">
            <msink:sourceLink direction="with" ref="{5ABF0D81-1E3A-46D9-A6C8-2962D31A30E5}"/>
          </msink:context>
        </emma:interpretation>
      </emma:emma>
    </inkml:annotationXML>
    <inkml:trace contextRef="#ctx0" brushRef="#br0">131 5244 531 0,'0'0'153'0,"0"0"20"15,0 0 13-15,0 0 34 16,0 0 52-16,0 0-23 15,0 0 31-15,0 0-32 0,0 0-54 16,0 0-49-16,-4-69-23 16,4 4-37-16,4 3-22 15,1-7 9-15,0-4-28 0,-5-11-30 16,5-7 5-16,-5-7-3 15,-5-8-13-15,5 1-7 16,-5-8 15-16,0 4 11 16,1-4 36-16,4 4-34 0,-5 0 0 15,5 7-9-15,-5 0-7 16,5 3-6-16,0 5 8 0,-5-4 1 15,5 3-14-15,-5 0-2 16,0 1 9-16,0 3 6 16,1 7-7-16,-1 4-3 0,0 7-10 15,0 8 14-15,0 6 5 16,0-2-3-16,5-1-3 15,0 0 40-15,0 7-6 16,0 1-16-16,0-5-17 0,-5 5-1 16,5 3 2-16,0-4 4 15,-4 1-5-15,-1-5-14 16,5-6 10-16,0-8 3 0,5-3 1 15,-5-8-8-15,4 0-1 16,1 4 9-16,-5 4 0 0,0 3-4 16,0 11-12-16,5 4 12 15,-10 0 13-15,5 3-13 16,0 1-10-16,0-1 10 15,0-3 4-15,-5-1 4 16,5-2-17-16,0-5 1 0,-4 1 11 16,-1 3 5-16,0 3-12 15,0 9-6-15,0 2 16 0,0 12-2 16,1-1-9-16,4 37-4 15,-5-32 9-15,5 32 8 16,-5-40-17-16,5 40 11 0,-5-33 4 16,5 33-6-16,-5-47-12 15,0 10 16-15,5-3 2 16,-5 0-13-16,5 7 4 15,5 1 9-15,-5 32-11 0,0-37 5 16,0 37 2-16,0-29-2 16,0 29-6-16,0 0 15 15,0 0-20-15,0 0 16 0,-5-29-5 16,5 29-10-16,0 0 23 15,0 0-18-15,0-29 5 0,0 29 4 16,0 0-13-16,0 0 17 16,0 0-12-16,0 0-81 15,0 0-163-15,0 0-284 16,0 0-193-16,0 0-43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27.5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A6B728-DDAC-4E1B-9D54-C11D9452158B}" emma:medium="tactile" emma:mode="ink">
          <msink:context xmlns:msink="http://schemas.microsoft.com/ink/2010/main" type="writingRegion" rotatedBoundingBox="23713,8598 14367,8279 14460,5566 23806,5885"/>
        </emma:interpretation>
      </emma:emma>
    </inkml:annotationXML>
    <inkml:traceGroup>
      <inkml:annotationXML>
        <emma:emma xmlns:emma="http://www.w3.org/2003/04/emma" version="1.0">
          <emma:interpretation id="{04197530-85F3-441C-934B-0C5BB1F38C17}" emma:medium="tactile" emma:mode="ink">
            <msink:context xmlns:msink="http://schemas.microsoft.com/ink/2010/main" type="paragraph" rotatedBoundingBox="23713,8598 14367,8279 14430,6445 23776,6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31F55-B410-4C1A-B3F0-5A299AE0F340}" emma:medium="tactile" emma:mode="ink">
              <msink:context xmlns:msink="http://schemas.microsoft.com/ink/2010/main" type="line" rotatedBoundingBox="23713,8598 14367,8279 14430,6445 23776,6764"/>
            </emma:interpretation>
          </emma:emma>
        </inkml:annotationXML>
        <inkml:traceGroup>
          <inkml:annotationXML>
            <emma:emma xmlns:emma="http://www.w3.org/2003/04/emma" version="1.0">
              <emma:interpretation id="{0593E712-9804-4D14-9C29-00BB192907D4}" emma:medium="tactile" emma:mode="ink">
                <msink:context xmlns:msink="http://schemas.microsoft.com/ink/2010/main" type="inkWord" rotatedBoundingBox="14582,6438 17854,7058 17566,8575 14294,7955"/>
              </emma:interpretation>
              <emma:one-of disjunction-type="recognition" id="oneOf0">
                <emma:interpretation id="interp0" emma:lang="en-US" emma:confidence="0">
                  <emma:literal>39,081</emma:literal>
                </emma:interpretation>
                <emma:interpretation id="interp1" emma:lang="en-US" emma:confidence="0">
                  <emma:literal>32,081</emma:literal>
                </emma:interpretation>
                <emma:interpretation id="interp2" emma:lang="en-US" emma:confidence="0">
                  <emma:literal>39,088%</emma:literal>
                </emma:interpretation>
                <emma:interpretation id="interp3" emma:lang="en-US" emma:confidence="0">
                  <emma:literal>79,088%</emma:literal>
                </emma:interpretation>
                <emma:interpretation id="interp4" emma:lang="en-US" emma:confidence="0">
                  <emma:literal>3,088%</emma:literal>
                </emma:interpretation>
              </emma:one-of>
            </emma:emma>
          </inkml:annotationXML>
          <inkml:trace contextRef="#ctx0" brushRef="#br0">-5663 270 2102 0,'0'0'323'15,"0"0"-71"-15,0 0-109 0,0 0-55 16,0 0-49-16,0 0-21 15,0 0 2-15,0 0-20 16,0 0 16-16,0 0-12 16,0 0 3-16,0 0-11 0,0 0 1 15,10-37 11-15,-10 37 71 16,0 0 1-16,0 0-27 0,0 0-31 15,0 0-6-15,-44 4-5 16,5 14-14-16,5 4 8 16,0 4 4-16,1 3-9 0,-1-8-7 15,9 5 13-15,25-26 0 16,-34 22-17-16,34-22 11 15,-34 14 8-15,34-14-14 16,-29 8 3-16,29-8 11 0,0 0-8 16,0 0-4-16,-34-8 14 15,34 8-16-15,0 0-1 16,0 0 16-16,-29-21-9 0,29 21-9 15,0 0 19-15,0 0-6 16,0 0-16-16,0 0 19 16,0 0-7-16,-29-37-9 0,29 37 9 15,0 0 11-15,0 0-22 16,0 0 15-16,0 0 9 0,0 0-17 15,0 0 1 1,0 0 5-16,0 0 3 0,0 0-10 16,0 0 5-16,0 0 13 15,0 0-16-15,0 0-8 0,0 0 20 16,0 0 18-16,0 0-14 15,-29 0 13-15,0 15-7 16,0 14-1-16,0 11 14 0,-10 11-9 16,0 3-9-16,0-3-4 15,0 8-13-15,-4-1-7 16,-1 4-171-16,5-8-357 0,5-3-491 15</inkml:trace>
          <inkml:trace contextRef="#ctx0" brushRef="#br0" timeOffset="393.0392">-6100-225 2376 0,'0'0'269'0,"0"0"-22"0,0 0-119 15,0 0-67-15,0 0-22 16,0 0-39-16,0 0-295 0,0 0-521 15</inkml:trace>
          <inkml:trace contextRef="#ctx0" brushRef="#br0" timeOffset="204.0204">-6366 1038 2231 0,'53'-11'360'0,"-5"-7"-100"15,11-4-99-15,-1-7-70 16,5-4-57-16,0-7-14 16,-10 3-152-16,-9-3-459 0,-5-7-508 15</inkml:trace>
          <inkml:trace contextRef="#ctx0" brushRef="#br0" timeOffset="753.0753">-6434 179 2229 0,'-34'-7'276'15,"34"7"-85"-15,-39 7-100 16,5 22-28-16,0 11-35 0,0 18 48 16,0 11-3-16,0 15-12 15,5 7 2-15,0 4-27 16,5-8 14-16,-1-3-18 0,1-12 15 15,5-6-22-15,-6-19 12 16,6-10-22-16,19-37 54 16,-29 36 2-16,29-36 14 15,-29 7-34-15,29-7 0 0,0 0-26 16,-20-54-1-16,15-15-16 15,15-8-2-15,10-7 0 0,4-7-6 16,15 4 0-16,-1 3-26 16,6 12-202-16,0 10-346 15,-5 7-571-15</inkml:trace>
          <inkml:trace contextRef="#ctx0" brushRef="#br0" timeOffset="1245.1241">-7220 226 2343 0,'0'0'275'15,"0"0"-52"-15,0 0-85 16,29 7-59-16,-29-7-44 15,29 8-18-15,-29-8 4 16,0 0-15-16,0 0-17 0,29-8 16 16,-29 8 0-16,0 0-14 15,0 0 17-15,24-47-1 16,-9 7-7-16,-15 40-9 0,5-44 19 15,-1 12-4-15,-4 32-6 16,0 0 22-16,0 0 21 16,0 0-27-16,0 0-12 0,-34 43 18 15,0 19 27-15,-4 11 29 16,-6 7 19-16,0 7-15 15,1 1 37-15,-6-8-14 16,-4 0-30-16,-1-11 10 0,-4-11 23 16,10-10-25-16,-1-16-13 15,5-14 108-15,1-10 60 0,9-16-56 16,34 8-77-16,-44-43-30 15,20-19-30-15,9-11-20 16,15-7 3-16,5 0-28 0,10 4 2 16,4 6-18-16,10 5 1 15,5 10-252-15,0 4-379 16,5 11-356-16,0 4-549 15</inkml:trace>
          <inkml:trace contextRef="#ctx0" brushRef="#br0" timeOffset="1644.164">-7945-382 2638 0,'0'0'58'0,"0"0"21"0,0 0 39 16,-15 55 0-16,-14 14-47 16,-19 11-42-16,-15 0-16 0,-5 4 2 15,-10-4-19-15,6-7 4 16,-1-4 7-16,0-15-18 0,20-10 11 15,5-15 9-15,9-11-17 16,10-10 1-16,29-8 12 16,0 0-15-16,-15-37 10 0,15-3 8 15,10 8-8-15,5-1-4 16,-15 33 7-16,19-29-11 15,-19 29 8-15,0 0 29 16,24 11 7-16,-24-11 15 0,15 58-5 16,-15 0-3-16,-10 8-13 15,-14 6-17-15,-10-6-6 0,-10 3-3 16,-9-7-217-16,-5-15-291 15,5-7-386-15</inkml:trace>
          <inkml:trace contextRef="#ctx0" brushRef="#br0" timeOffset="1861.1861">-8366-742 2065 0,'39'7'343'0,"-5"4"-12"0,-10 11-68 15,1 4-78-15,-11 3-97 16,-4 7-25-16,-5 15-28 16,-10 4-21-16,-15 14-11 0,-13 4-123 15,-16 3-252-15,-14 4-436 16,-5 4-234-16</inkml:trace>
          <inkml:trace contextRef="#ctx0" brushRef="#br0" timeOffset="2086.2082">-8929-54 2141 0,'34'18'398'15,"-4"4"-69"-15,-30-22-75 0,38 36-81 16,-38-36-55-16,25 51-46 15,-16-11-24-15,-9 0-23 0,-14 8-14 16,-11-1-1-16,-4 0-41 16,-5 1-176-16,-9-8-212 15,4-4-370-15,0-7-174 16</inkml:trace>
          <inkml:trace contextRef="#ctx0" brushRef="#br0" timeOffset="2264.2261">-9026 146 2585 0,'0'0'386'0,"0"0"-46"0,0 0-122 16,0 0-109-16,0 0-60 15,0 0-32-15,0 0-81 16,0 0-241-16,0 0-379 0,30-22-376 15</inkml:trace>
        </inkml:traceGroup>
        <inkml:traceGroup>
          <inkml:annotationXML>
            <emma:emma xmlns:emma="http://www.w3.org/2003/04/emma" version="1.0">
              <emma:interpretation id="{BDED7294-A242-44FD-BC37-7BF127EF98CB}" emma:medium="tactile" emma:mode="ink">
                <msink:context xmlns:msink="http://schemas.microsoft.com/ink/2010/main" type="inkWord" rotatedBoundingBox="18439,6666 23755,6746 23729,8484 18413,8404"/>
              </emma:interpretation>
              <emma:one-of disjunction-type="recognition" id="oneOf1">
                <emma:interpretation id="interp5" emma:lang="en-US" emma:confidence="0">
                  <emma:literal>563,314</emma:literal>
                </emma:interpretation>
                <emma:interpretation id="interp6" emma:lang="en-US" emma:confidence="0">
                  <emma:literal>563,254.</emma:literal>
                </emma:interpretation>
                <emma:interpretation id="interp7" emma:lang="en-US" emma:confidence="0">
                  <emma:literal>563,214.</emma:literal>
                </emma:interpretation>
                <emma:interpretation id="interp8" emma:lang="en-US" emma:confidence="0">
                  <emma:literal>563,554.</emma:literal>
                </emma:interpretation>
                <emma:interpretation id="interp9" emma:lang="en-US" emma:confidence="0">
                  <emma:literal>563,354.</emma:literal>
                </emma:interpretation>
              </emma:one-of>
            </emma:emma>
          </inkml:annotationXML>
          <inkml:trace contextRef="#ctx0" brushRef="#br0" timeOffset="-5523.5523">316 583 1158 0,'0'0'323'0,"0"0"11"16,0 0-75-16,0 0-97 15,0 0-88-15,0 0 41 16,0 0 43-16,0 0-28 0,0 0-23 16,0 0-49-16,0 0-31 15,0 0-5-15,-54 51-19 0,1-19-6 16,4-13 15-16,6-12-5 15,4-3 21-15,39-4 20 16,-39-15 7-16,39 15-18 0,0 0-23 16,-29-62 3-16,19 0 2 15,15-3-13-15,5-8-13 16,-1-7 7-16,6 3 10 15,-5 5-6-15,-1 10-11 0,1 11 7 16,-5 11 12-16,-5 40-18 16,0-37-5-16,0 37-63 15,0 0-239-15,0 0-345 0,0 0-188 16</inkml:trace>
          <inkml:trace contextRef="#ctx0" brushRef="#br0" timeOffset="-5352.5352">218 827 2021 0,'0'47'417'16,"0"-47"-31"-16,0 0-91 16,0 0-123-16,0 0-93 0,0 0-27 15,0 0-45-15,0 0-231 16,0 0-356-16,0 0-480 15</inkml:trace>
          <inkml:trace contextRef="#ctx0" brushRef="#br0" timeOffset="-4723.4722">-359 656 2639 0,'-15'-62'218'0,"11"7"-79"0,4 0-64 15,4 1-32-15,6-4-21 16,5-1-17-16,4 5-11 16,5 14 21-16,-24 40-15 0,39-37 0 15,-39 37-8 1,39-3 16-16,-39 3-13 0,39 29 2 15,-39-29 24-15,19 54-21 16,-19-54-4-16,0 70 18 0,-9-19-7 16,9-51-7-16,-34 54-6 15,-5-14 19-15,0-11-7 16,-10-10-21-16,6-9 1 0,-1-6 3 15,5-11-17-15,0-11-16 16,39 18-40-16,-43-51 0 0,9 0 32 16,19 0 19-16,15 51 23 15,-9-51 1-15,9 51-17 16,0 0 33-16,0 0-7 15,0 0 8-15,0 0 36 16,0 0 4-16,-25 69 13 0,11 0 5 16,-11-3-12-16,6-1-13 15,-5-7 7-15,24-58-27 0,-29 59-21 16,29-59 12-16,0 0 4 15,0 0-10-15,0 0-9 16,-44 10 9-16,44-10-10 0,-19-50-7 16,14-23 11-16,10-4 0 15,9 1-9-15,1 7 5 16,-6 21 13-16,-9 48-17 15,0 0 0-15,0 0 29 0,0 0 3 16,0 0-14-16,-9 59 10 16,-16 13-3-16,-9 12-17 15,-9 0 5-15,-6-4-10 0,-4 0-73 16,0-11-126-16,-1-11-224 15,15-14-428-15</inkml:trace>
          <inkml:trace contextRef="#ctx0" brushRef="#br0" timeOffset="-4486.4486">-563 1001 2012 0,'44'4'418'0,"-5"0"-44"15,-39-4-28-15,48 18-58 0,-48-18-70 16,39 29-59-16,-39-29-43 16,0 0-54-16,0 0-35 0,-5 62-10 15,5-62-41 1,-39 43-208-16,1-17-136 0,-6-12-239 15,-5-17-358-15</inkml:trace>
          <inkml:trace contextRef="#ctx0" brushRef="#br0" timeOffset="-4304.4302">-568-538 2515 0,'0'0'193'16,"0"0"-30"-16,0 0-81 15,0 0-45-15,0 0-10 16,0 0-32-16,0 0-170 0,29 54-505 16</inkml:trace>
          <inkml:trace contextRef="#ctx0" brushRef="#br0" timeOffset="-4074.4074">-1247 550 2788 0,'0'0'282'0,"5"55"-29"15,-10-4-87-15,-5-4-78 0,-14 4-41 16,-5 0-19-16,-15 3-19 15,1 1-61-15,-6-8-218 16,1-10-357-16,4-12-459 0</inkml:trace>
          <inkml:trace contextRef="#ctx0" brushRef="#br0" timeOffset="-3656.3656">-1378 95 2191 0,'0'62'265'0,"-15"-11"1"0,1-4-92 16,14-47-86-16,-29 58-55 16,0-10-5-16,29-48-9 15,-49 51-30-15,5-15 5 16,6-18-81-16,38-18-72 0,-54 8-31 15,54-8 35-15,-39-33-13 16,39 33 30-16,-19-66 88 16,9 15 41-16,10 51 3 0,0-51-12 15,0 51 47-15,0 0 134 16,0 0 80-16,0 0-13 15,0 0-5-15,-34 51-9 0,0 4-8 16,-4 3-6-16,-11 0-27 16,-4 1-34-16,-6-8-21 0,-4-11-62 15,-5-4-23 1,-4-14-4-16,4-8-19 0,5-6 40 15,9-16-6-15,11-3-32 16,43 11-9-16,-49-50 0 0,20-1-25 16,14-11-57-16,15-4-165 15,10 1-199-15,14-1-500 16</inkml:trace>
          <inkml:trace contextRef="#ctx0" brushRef="#br0" timeOffset="-2343.2343">-3261 186 607 0,'0'0'172'0,"0"0"52"16,0 0 22-16,0 0-22 16,0 0 17-16,0 0 13 0,0 0-48 15,0 0-86-15,0 0-22 16,-19 47-42-16,-10 1-27 15,0 3-14-15,-1 0-3 0,6 3 7 16,5 1-11-16,14-1 26 16,5-10 10-16,0-44-19 15,19 51-18-15,15-18 12 16,0-19-6-16,0-6-9 0,0-12-4 15,-34 4 15-15,39-22-8 16,-39 22-18-16,0 0 24 16,29-47-23-16,-9 7 24 0,-20 40-12 15,0-44 3-15,0 44-9 16,0 0-4-16,0 0 20 0,0 0-12 15,-49-22-14-15,15 22 25 16,34 0-11-16,-39 29-280 16,39-29-368-16,0 0-206 0</inkml:trace>
          <inkml:trace contextRef="#ctx0" brushRef="#br0" timeOffset="-2075.2075">-3659 372 1745 0,'-48'22'359'0,"48"-22"-38"16,-54 80-72-16,11 0-81 0,4-4-74 16,-5-3-39-16,5-8-25 15,10-3-21-15,-5-11-15 0,10-4-177 16,24-47-328-16,0 0-317 15</inkml:trace>
          <inkml:trace contextRef="#ctx0" brushRef="#br0" timeOffset="-1623.1619">-3974 142 1514 0,'0'0'309'16,"0"0"-9"-16,0 0-56 15,-10 62-85-15,-4-11-80 0,14-51-45 16,-15 66-19-16,-4-19 10 16,19-47-20-16,-20 47-23 15,20-47-5-15,0 0-100 16,-43 29-81-16,43-29 14 15,-39-7 51-15,39 7 11 0,-39-47 26 16,10-4 50-16,14 7 62 16,15 44-24-16,-19-51 113 0,19 51 26 15,0 0 58-15,0 0 52 16,0 0 20-16,-44 37-24 15,10 10-16-15,5 4-10 0,0 4 2 16,5-8 3-16,-10 4-36 16,0-11-61-16,-10-4-42 0,-4-7-27 15,-1-10-30 1,-9-5-7-16,0-14 18 0,4-7-19 15,1-8-3-15,9-7 6 16,0-14-15-16,11-11-9 16,8-1-34-16,6 1-163 0,14 0-192 15,5 3-323-15,24-3-318 16</inkml:trace>
          <inkml:trace contextRef="#ctx0" brushRef="#br0" timeOffset="-1455.1455">-3926-291 2533 0,'25'4'331'0,"-25"-4"5"16,0 0-123-16,0 0-118 15,0 0-41-15,0 0-106 16,0 0-324-16,29-26-642 0</inkml:trace>
        </inkml:traceGroup>
      </inkml:traceGroup>
    </inkml:traceGroup>
    <inkml:traceGroup>
      <inkml:annotationXML>
        <emma:emma xmlns:emma="http://www.w3.org/2003/04/emma" version="1.0">
          <emma:interpretation id="{157911C1-DE58-44C5-94C5-ADE664BC0552}" emma:medium="tactile" emma:mode="ink">
            <msink:context xmlns:msink="http://schemas.microsoft.com/ink/2010/main" type="paragraph" rotatedBoundingBox="17832,5852 22630,5622 22712,7331 17914,75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5A2661-70B6-4CDA-8E27-FFDDCB2EB89C}" emma:medium="tactile" emma:mode="ink">
              <msink:context xmlns:msink="http://schemas.microsoft.com/ink/2010/main" type="line" rotatedBoundingBox="17832,5852 22630,5622 22712,7331 17914,7560"/>
            </emma:interpretation>
          </emma:emma>
        </inkml:annotationXML>
        <inkml:traceGroup>
          <inkml:annotationXML>
            <emma:emma xmlns:emma="http://www.w3.org/2003/04/emma" version="1.0">
              <emma:interpretation id="{F9EA37E2-A008-4768-A56E-605F9255513B}" emma:medium="tactile" emma:mode="ink">
                <msink:context xmlns:msink="http://schemas.microsoft.com/ink/2010/main" type="inkWord" rotatedBoundingBox="17453,6357 19657,5284 20240,6481 18037,7555"/>
              </emma:interpretation>
              <emma:one-of disjunction-type="recognition" id="oneOf2">
                <emma:interpretation id="interp10" emma:lang="en-US" emma:confidence="0">
                  <emma:literal>¥</emma:literal>
                </emma:interpretation>
                <emma:interpretation id="interp11" emma:lang="en-US" emma:confidence="0">
                  <emma:literal>+</emma:literal>
                </emma:interpretation>
                <emma:interpretation id="interp12" emma:lang="en-US" emma:confidence="0">
                  <emma:literal>t</emma:literal>
                </emma:interpretation>
                <emma:interpretation id="interp13" emma:lang="en-US" emma:confidence="0">
                  <emma:literal>Y</emma:literal>
                </emma:interpretation>
                <emma:interpretation id="interp14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878.0878">-5245-251 2653 0,'0'0'232'0,"-10"-29"-44"0,10 29-81 15,0 0-61 1,-24 58-20-16,4 15-12 0,1 7-14 16,-1 8-111-16,1 3-236 15,4 3-315-15,1-14-160 0</inkml:trace>
          <inkml:trace contextRef="#ctx0" brushRef="#br0" timeOffset="-623.0619">-5008-1248 2404 0,'0'0'258'0,"-14"-36"2"16,14 36-73-16,-44-26-61 15,0 15-52-15,6 19-43 16,-6 13-25-16,0 16 10 0,1 14-8 16,-1 14-13-16,-5 15 1 15,6 19 7-15,4 3-242 0,5 14-303 16,0 8-265-16,10-4-49 15</inkml:trace>
          <inkml:trace contextRef="#ctx0" brushRef="#br0" timeOffset="-1100.1099">-3537-1517 2877 0,'0'0'208'16,"0"0"32"-16,-10 58-77 16,-19 8-70-16,-10 3-28 15,-10 0-44-15,-14 7-16 0,-5-3 6 16,0-7-5-16,1-8-24 15,-1-7-67-15,14-11-17 16,6-18 6-16,14-15 22 16,5-14 13-16,29 7 20 0,-29-44 22 15,14 0 19-15,5 8-4 16,5 0-3-16,5 36 36 15,0 0 35-15,0 0 8 0,0 0-2 16,0 0-12-16,0 0-35 16,-29 18-6-16,29-18-6 0,-39 62-15 15,5-1-187-15,1 5-425 16,-1 10-545-16</inkml:trace>
        </inkml:traceGroup>
        <inkml:traceGroup>
          <inkml:annotationXML>
            <emma:emma xmlns:emma="http://www.w3.org/2003/04/emma" version="1.0">
              <emma:interpretation id="{DB4359A1-38BF-470F-A148-254BAE0A06A8}" emma:medium="tactile" emma:mode="ink">
                <msink:context xmlns:msink="http://schemas.microsoft.com/ink/2010/main" type="inkWord" rotatedBoundingBox="21672,5889 22641,5843 22692,6901 21723,6948"/>
              </emma:interpretation>
              <emma:one-of disjunction-type="recognition" id="oneOf3">
                <emma:interpretation id="interp15" emma:lang="en-US" emma:confidence="0">
                  <emma:literal>T.</emma:literal>
                </emma:interpretation>
                <emma:interpretation id="interp16" emma:lang="en-US" emma:confidence="0">
                  <emma:literal>J.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F.</emma:literal>
                </emma:interpretation>
                <emma:interpretation id="interp1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-3443.3443">-1150-349 2964 0,'29'-22'302'0,"-29"22"24"0,0 0-64 16,0 0-109-16,34-40-67 15,-34 40-56-15,0 0-107 16,24-33-312-16,-24 33-417 0,0 0-500 16</inkml:trace>
          <inkml:trace contextRef="#ctx0" brushRef="#br0" timeOffset="-3116.3116">-810-1426 2960 0,'0'0'243'0,"29"62"121"0,-24-11 41 16,-5-51-116-16,-20 76-143 16,-14-3-40-16,-14-4-64 15,-10 4-35-15,-10-8 20 16,0-3-55-16,0-7-90 0,0-12-21 15,5-13-17-15,14-20 14 16,6-13 21-16,9-23 15 16,4-21 35-16,11-8 28 0,9 1 32 15,1 3 7-15,-1 11-9 16,10 40 21-16,0 0 27 15,0 0-13-15,0 0-15 0,-34-7 14 16,0 25-16-16,-5 18-10 16,-4 15-82-16,-1 7-428 0,-10 8-798 15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07.0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194026-568C-4116-A38D-5B796641AE1A}" emma:medium="tactile" emma:mode="ink">
          <msink:context xmlns:msink="http://schemas.microsoft.com/ink/2010/main" type="inkDrawing" rotatedBoundingBox="12809,1537 13040,3584 11382,3772 11150,1725" hotPoints="13023,2705 12069,3659 11115,2705 12069,1751" semanticType="underline" shapeName="Circle">
            <msink:sourceLink direction="with" ref="{F411766D-F689-4865-9C8A-A59E03EECF17}"/>
            <msink:destinationLink direction="with" ref="{2D6A7BF1-E1E7-490E-B4D3-1B0BB9785B8D}"/>
          </msink:context>
        </emma:interpretation>
      </emma:emma>
    </inkml:annotationXML>
    <inkml:trace contextRef="#ctx0" brushRef="#br0">1015 131 465 0,'0'0'145'0,"0"-29"29"15,0 29 73 1,0 0 3-16,0 0 2 0,0 0-16 15,0 0-13-15,0 0-9 16,0 0-46-16,-25-30-36 0,25 30-25 16,-34-21-29-16,15 10 3 15,-5 0-4-15,0 3-10 0,-1 1-6 16,1 4 10-16,-5-1-20 15,-5 0-15-15,0 1 10 16,0 3-3-16,-5 3-10 0,0-3-2 16,-4 8 13-16,4-1 0 15,0 4-2-15,5 0-12 16,0-4-12-16,5 8 1 0,-5-5-12 15,5 1 1-15,5 0-3 16,-1 0-5-16,25-11 2 16,-29 18 4-16,0-3 3 0,29-15-2 15,-29 36 4-15,5-3-3 16,4 0 0-16,6 0-3 0,-1-1 2 15,1 8 54-15,-1 0-12 16,-4 4 2-16,4 0-14 0,1 3-15 16,-1 0 8-16,5 4-15 15,1-3 8-15,-1 3-8 16,0 0 0-16,5 0 1 15,0 3-5-15,5 4 10 0,0-7-1 16,0 4-9-16,0-1 16 16,5-3 11-16,0 0-3 0,0-3-15 15,0 3 1-15,5-4-10 16,-1 0-9-16,6 1 16 0,-5-1-18 15,4 0 10-15,1-3 5 16,-1 3-15-16,6-3 15 16,-20-44-5-16,34 62 21 0,-5-15-11 15,-29-47 2-15,43 47-2 16,-9-7-13-16,0-7 7 15,0-7-1-15,0-1-5 0,5-7 0 16,-5 0-4-16,5-3 12 16,5 3-16-16,-6-7 0 15,6 0 10-15,0 0-10 0,-1-7 16 16,1 3-14-16,0-7 11 15,-1-4-1-15,1 1 18 0,0-5-30 16,-5-3 9-16,4-3-5 16,-4-1 7-16,0-3 4 0,0-4-6 15,-5 4 4-15,5-4-13 16,-1 4 18-16,1 0-16 15,-5-4 9-15,0 0-5 16,0 0 4-16,5 1-20 0,-5-5 16 16,-5 1 15-16,10-8-30 15,-5-4 6-15,-5-3 0 0,5-3 17 16,-10 3-7-16,-4 0 0 15,-6 0-3-15,1 0-2 0,-6-4 15 16,-4 4-22-16,0 0 9 16,-5-4-4-16,-5-3 4 15,0 3 7-15,0-3-19 16,1-8 1-16,-6 1 14 0,0-8-23 15,-4 0 31-15,4 4-26 16,-5 3 28-16,1 1-36 0,-6 6 31 16,1 5-12-16,0-1-10 15,-1 0 10-15,1 4-4 0,-1 4 26 16,20 36-22-16,-29-48 18 15,10 16-15-15,19 32 16 16,-29-44-1-16,29 44-21 0,-34-36 17 16,34 36-19-16,-29-37 13 15,29 37-16-15,-29-36 21 16,29 36-17-16,-25-33 12 0,25 33-17 15,0 0 13-15,-24-36-4 16,24 36 12-16,0 0-22 16,-24-40 15-16,24 40-11 0,0 0 16 15,-29-33-7-15,29 33 17 16,0 0-4-16,-34-29 6 0,34 29-22 15,-29-22 25-15,29 22-38 16,0 0 23-16,-30-11-21 0,30 11 11 16,0 0-15-16,-34-7-3 15,10 7-175-15,24 0-200 16,-24 7-149-16,24-7-258 15,-24 26-317-15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4.5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11766D-F689-4865-9C8A-A59E03EECF17}" emma:medium="tactile" emma:mode="ink">
          <msink:context xmlns:msink="http://schemas.microsoft.com/ink/2010/main" type="writingRegion" rotatedBoundingBox="11762,2620 12277,2620 12277,3326 11762,3326">
            <msink:destinationLink direction="with" ref="{1E194026-568C-4116-A38D-5B796641AE1A}"/>
          </msink:context>
        </emma:interpretation>
      </emma:emma>
    </inkml:annotationXML>
    <inkml:traceGroup>
      <inkml:annotationXML>
        <emma:emma xmlns:emma="http://www.w3.org/2003/04/emma" version="1.0">
          <emma:interpretation id="{976AE56B-3402-4A2D-AAEE-68E6CC2AF3D4}" emma:medium="tactile" emma:mode="ink">
            <msink:context xmlns:msink="http://schemas.microsoft.com/ink/2010/main" type="paragraph" rotatedBoundingBox="11762,2620 12277,2620 12277,3326 11762,3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6536A1-38D5-45C4-A648-D2D87F355F4E}" emma:medium="tactile" emma:mode="ink">
              <msink:context xmlns:msink="http://schemas.microsoft.com/ink/2010/main" type="line" rotatedBoundingBox="11762,2620 12277,2620 12277,3326 11762,3326"/>
            </emma:interpretation>
          </emma:emma>
        </inkml:annotationXML>
        <inkml:traceGroup>
          <inkml:annotationXML>
            <emma:emma xmlns:emma="http://www.w3.org/2003/04/emma" version="1.0">
              <emma:interpretation id="{02E87D04-E322-41D8-94B3-9F46AD2F40DC}" emma:medium="tactile" emma:mode="ink">
                <msink:context xmlns:msink="http://schemas.microsoft.com/ink/2010/main" type="inkWord" rotatedBoundingBox="11762,2620 12277,2620 12277,3326 11762,3326"/>
              </emma:interpretation>
              <emma:one-of disjunction-type="recognition" id="oneOf0">
                <emma:interpretation id="interp0" emma:lang="en-US" emma:confidence="1">
                  <emma:literal>13</emma:literal>
                </emma:interpretation>
                <emma:interpretation id="interp1" emma:lang="en-US" emma:confidence="0">
                  <emma:literal>B</emma:literal>
                </emma:interpretation>
                <emma:interpretation id="interp2" emma:lang="en-US" emma:confidence="0">
                  <emma:literal>$3</emma:literal>
                </emma:interpretation>
                <emma:interpretation id="interp3" emma:lang="en-US" emma:confidence="0">
                  <emma:literal>43</emma:literal>
                </emma:interpretation>
                <emma:interpretation id="interp4" emma:lang="en-US" emma:confidence="0">
                  <emma:literal>#3</emma:literal>
                </emma:interpretation>
              </emma:one-of>
            </emma:emma>
          </inkml:annotationXML>
          <inkml:trace contextRef="#ctx0" brushRef="#br0">520 1044 909 0,'0'0'229'16,"0"0"12"-16,0-25-55 15,0 25-89-15,0 0-18 0,0 0 117 16,29-26-69-16,5 19-68 15,0 3-21-15,0 4-4 0,0 8-21 16,0 2-19-16,-5 1 30 16,0 0-20-16,-5 8 25 0,-24-19 20 15,20 32-14-15,-6-3-4 16,-14 4-4-16,-10 0-25 15,-9 0 10-15,0-1-7 16,19-32-2-16,-34 37 7 0,34-37-18 16,-25 22 12-16,25-22 0 15,0 0-8-15,0 0 6 0,0 0-14 16,0 0 9-16,39-19 8 15,-5 1-15-15,0 4 16 0,0 10 1 16,0 0 3-16,0 4 38 16,-10 8-5-16,1-5 41 15,-25-3 45-15,19 19 12 0,-19-19 7 16,0 0 6-16,5 40-29 15,-10 0-33-15,-14 3-32 16,-11 1-27-16,-4 0-11 0,1-4-19 16,-11 0-3-16,-5-4-72 15,-4 0-204-15,0-6-280 16,9-5-354-16</inkml:trace>
          <inkml:trace contextRef="#ctx0" brushRef="#br0" timeOffset="-468.0468">495 1142 855 0,'0'0'218'16,"0"0"38"-16,0 0-62 15,0 0-94-15,0 0 64 0,0 0-34 16,0 0-2-16,5 51 16 15,0 8-10-15,0 2-46 16,0 5-58-16,0-4-7 16,-5-4-10-16,0-3-26 0,0-8-117 15,0 0-222-15,0-7-185 16,0-40-12-16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3.1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7A2674-799F-44C8-AE03-0D816340E6CA}" emma:medium="tactile" emma:mode="ink">
          <msink:context xmlns:msink="http://schemas.microsoft.com/ink/2010/main" type="writingRegion" rotatedBoundingBox="5508,1740 6487,12968 4484,13142 3505,1914"/>
        </emma:interpretation>
      </emma:emma>
    </inkml:annotationXML>
    <inkml:traceGroup>
      <inkml:annotationXML>
        <emma:emma xmlns:emma="http://www.w3.org/2003/04/emma" version="1.0">
          <emma:interpretation id="{AC06EC4C-2819-4D9D-B163-42844404D098}" emma:medium="tactile" emma:mode="ink">
            <msink:context xmlns:msink="http://schemas.microsoft.com/ink/2010/main" type="paragraph" rotatedBoundingBox="5508,1740 6487,12968 4484,13142 3505,1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E35A12-BDB3-4BB5-B6BF-88427B9DC2EA}" emma:medium="tactile" emma:mode="ink">
              <msink:context xmlns:msink="http://schemas.microsoft.com/ink/2010/main" type="line" rotatedBoundingBox="5508,1740 6487,12968 4484,13142 3505,1914"/>
            </emma:interpretation>
          </emma:emma>
        </inkml:annotationXML>
        <inkml:traceGroup>
          <inkml:annotationXML>
            <emma:emma xmlns:emma="http://www.w3.org/2003/04/emma" version="1.0">
              <emma:interpretation id="{5ABF0D81-1E3A-46D9-A6C8-2962D31A30E5}" emma:medium="tactile" emma:mode="ink">
                <msink:context xmlns:msink="http://schemas.microsoft.com/ink/2010/main" type="inkWord" rotatedBoundingBox="5508,1740 6487,12968 4484,13142 3505,1914">
                  <msink:destinationLink direction="with" ref="{861AB4D8-BBA4-4275-9213-71AE1542E0A9}"/>
                </msink:context>
              </emma:interpretation>
              <emma:one-of disjunction-type="recognition" id="oneOf0">
                <emma:interpretation id="interp0" emma:lang="en-US" emma:confidence="0">
                  <emma:literal>fico</emma:literal>
                </emma:interpretation>
                <emma:interpretation id="interp1" emma:lang="en-US" emma:confidence="0">
                  <emma:literal>hie.</emma:literal>
                </emma:interpretation>
                <emma:interpretation id="interp2" emma:lang="en-US" emma:confidence="0">
                  <emma:literal>bio.</emma:literal>
                </emma:interpretation>
                <emma:interpretation id="interp3" emma:lang="en-US" emma:confidence="0">
                  <emma:literal>fico.</emma:literal>
                </emma:interpretation>
                <emma:interpretation id="interp4" emma:lang="en-US" emma:confidence="0">
                  <emma:literal>lido.</emma:literal>
                </emma:interpretation>
              </emma:one-of>
            </emma:emma>
          </inkml:annotationXML>
          <inkml:trace contextRef="#ctx0" brushRef="#br0">-7021 1816 1805 0,'0'0'294'15,"0"0"2"-15,0 0-67 16,0 0-92-16,-5-33-46 0,5 33-10 15,5-51-11-15,0 7-8 16,0-7-27-16,4-3-17 0,-4-15-16 16,5-11 6-16,4-19-13 15,6-10-2-15,-1 0 9 16,5 11-7-16,1 18 1 15,-6 14-1-15,-4 15 10 0,4 18-5 16,-19 33-7-16,24-18 9 16,1 25-5-16,-25-7 22 15,24 59-19-15,-5 10 8 0,1 7-2 16,-1 4 3-16,-4-3-9 15,4-1 6-15,1-7-10 0,-1-7 15 16,0-4-14-16,1-10 10 16,-1-8-144-16,-19-40-334 0,15 47-464 15</inkml:trace>
          <inkml:trace contextRef="#ctx0" brushRef="#br0" timeOffset="200.02">-6968 1499 1543 0,'0'0'374'0,"0"0"-1"15,25-40-115-15,13 11-75 16,21-4-96-16,13 0-29 15,11-7-38-15,9 0-119 0,5-3-614 16</inkml:trace>
          <inkml:trace contextRef="#ctx0" brushRef="#br0" timeOffset="-8076.8076">-6075 422 684 0,'0'0'212'0,"0"0"88"0,0 0-7 16,0 0 10-16,0 0-35 16,0 0-63-16,-5-26 5 15,5 26-38-15,0 0-37 0,0 0-34 16,-19-29 5-16,-1 7-11 15,6 4-22-15,-6 4-15 0,6-1-23 16,14 15-12-16,-29-18 7 16,0 3 1-16,0-3-16 0,-1 4 1 15,1-1 19 1,5 0 6-16,-5 5-3 0,0 2-7 15,-5 1 10-15,5 0-11 16,-5 7-5-16,5 0 9 0,0 0 10 16,-1 3-14-16,-4 1 11 15,5 0-18-15,-5-1-9 0,0 1-2 16,0 3 1-16,-4 0 4 15,9 4 10-15,-5-3-3 16,4 6 3-16,6-3-1 0,-5 7 0 16,5-3 2-16,0 3-3 15,-1 0-10-15,1 0 4 16,0-3-4-16,24-15 0 0,-34 26 5 15,10-5 9-15,-1 1-6 16,25-22 0-16,-34 33-1 16,10 0 7-16,0-8-9 0,24-25 21 15,-29 37-16-15,4-8-6 16,25-29-3-16,-29 40-6 0,5-11 13 15,24-29-23-15,-24 44-3 16,-1-15 15-16,25-29-10 0,-19 36 7 16,0-7-3-16,19-29 4 15,-20 37-14-15,6-1 6 16,4-7-2-16,0 4 21 15,1-4-21-15,-1 0 6 0,5 4-1 16,-5 0-5-16,1 3 22 16,-6 4-27-16,5 0 14 0,1 0-6 15,-1 0-3-15,0 0 30 16,1 0-30-16,4 4 37 0,-5-1 30 15,5 5 4-15,5-5-20 16,-5 5-30-16,0-5 15 16,5 1-36-16,5 3 19 0,-5 1-12 15,10-1-10-15,-5 0 21 16,5 4-15-16,4-7-3 15,1 3 9-15,-1-3-9 0,-14-44 19 16,29 62-4-16,-4-8 7 16,-6-3-22-16,-19-51 4 0,34 62-4 15,-5-14 16-15,-5-5-13 16,-24-43 17-16,44 58-28 15,-5-10 30-15,-5-12-25 0,0-3 15 16,0 0-20-16,0-8 13 16,5 1 4-16,-6-5 13 0,-33-21-28 15,59 30 13-15,-16-5-15 16,1-7 19-16,-5-3-18 15,-39-15 10-15,53 25-8 16,-4-10 31-16,-6-1-30 0,-4-6 14 16,-5-1 7-16,5-3-40 15,0-1 34-15,0-3-16 0,-5 0-5 16,-5-3 15-16,-29 3-5 15,48-8 2-15,-4-3 3 0,-10 0-2 16,0 1-3-16,-34 10 14 16,44-26 9-16,-6 8-42 0,-8-4 37 15,-30 22-38 1,38-25 25-16,-38 25 13 0,44-30-28 15,-44 30 15-15,39-36-8 16,-10 11 3-16,-29 25 15 0,39-37-30 16,-39 37 15-16,39-47-58 15,-39 47 87-15,38-47-23 0,-38 47-1 16,39-48 0-16,-39 48 19 15,39-51-32-15,-39 51 13 0,34-54-12 16,-34 54-14-16,34-55 29 16,-34 55-20-16,39-58 17 15,-39 58-5-15,34-58 0 16,-34 58-5-16,34-59 5 0,-34 59 4 15,24-58-4-15,-24 58 19 16,19-51-22-16,-19 51 6 0,0 0-20 16,15-51 26-16,-15 51-6 15,10-40 20-15,-10 40-35 16,0 0 19-16,5-47-7 0,-5 47 0 15,0-44 5-15,0 44-25 16,4-47 36-16,-4 47-32 0,-4-44 34 16,4 44-37-16,0-47 42 15,0 47-42-15,-5-47 37 16,5 47-25-16,-5-48 2 0,0 12 14 15,5 36-20-15,-10-44 8 16,10 44 3-16,-9-40 19 16,9 40-32-16,-10-47 5 0,10 47 8 15,-10-40 19-15,10 40-17 16,-10-44-23-16,10 44 27 0,-14-40-4 15,14 40-6-15,-10-40 4 16,10 40 15-16,-14-36-19 0,14 36 24 16,-20-37-29-16,20 37 4 15,-14-36 5-15,14 36 4 16,-15-33-1-16,15 33-21 15,-14-36 29-15,14 36-15 0,-20-37 21 16,20 37-26-16,-14-36 12 16,14 36 6-16,0 0-12 0,-20-36 27 15,20 36-34-15,0 0 37 16,-24-40-37-16,24 40 30 0,0 0-28 15,-24-40 8-15,24 40-18 16,-20-33 21-16,20 33-13 16,0 0 31-16,-19-40-27 0,19 40 30 15,0 0-14-15,-24-37 70 16,24 37 3-16,0 0-54 15,-30-29-2-15,30 29-8 0,0 0-8 16,-34-29-11-16,34 29 12 16,-29-25-22-16,29 25 6 0,-29-22 30 15,29 22-57-15,0 0 54 16,-29-22-13-16,29 22-4 15,0 0-28-15,-29-22 18 0,29 22-14 16,0 0 45-16,0 0-42 16,0 0 19-16,-29-25-21 0,29 25-123 15,0 0-195-15,-19-22-153 16,19 22-29-16,0 0-59 15,0 0-249-15,0 0-147 16</inkml:trace>
          <inkml:trace contextRef="#ctx0" brushRef="#br0" timeOffset="24671.4669">-6473 2955 280 0,'0'0'52'0,"0"0"-15"16,0 0 2-16,0-33-1 16,0 33-12-16,0 0-16 0,0 0-3 15,-5-36-1-15,5 36-6 16,0-33 8-16,0 33 29 15,5-40 6-15,-5 40-2 0,0-36 8 16,0 36 8-16,0 0 32 16,0-37 6-16,0 37-33 0,0 0-36 15,0 0-7-15,0 0 3 16,0 0 33-16,0 0-7 15,0 0-19-15,0 0 9 0,0 0-7 16,15 40-6-16,-6-3-1 16,-4 3-11-16,-5 11-13 15,5 3 6-15,0 12 4 16,0 6 2-16,0 5-2 0,0 3-18 15,-1 0 14-15,-4 0 16 16,5-4-14-16,-5-6 16 0,0-5-38 16,0-3 32-16,5-7-24 15,-5-55 22-15,0 58-7 16,0-58-6-16,-5 51-3 0,5-51-13 15,0 0 19-15,0 0-2 16,-5 47-244-16,5-47-156 16</inkml:trace>
          <inkml:trace contextRef="#ctx0" brushRef="#br0" timeOffset="-3258.3258">-5653 9095 291 0,'-24'-19'67'0,"24"19"41"16,0 0 18-16,0 0 27 15,0 0 18-15,-24-43 46 16,24 43 88-16,-15-37 43 0,15 37-32 16,-14-36-34-1,14 36-52-15,-29-33-54 0,-1 8-20 16,1 6-14-16,-10 9-26 15,-4-1-52-15,-1 3 13 0,-9 5-27 16,-1 6 0-16,1 8 1 16,-5 0-12-16,0 7-19 15,-1 8 9-15,1 7 31 0,0 3-19 16,0 8-22-16,-1 14 5 15,6 0-8-15,4 4-9 16,1 7 17-16,4 0-13 0,5 4-11 16,10 3 14-16,5-3 1 15,5 4 6-15,-1 3 4 16,11-4 10-16,-6 1-16 15,10-5-10-15,-5 5 4 0,10-1 41 16,-4 4 22-16,4-3-8 16,0 3-22-16,4 7-3 0,6-7 0 15,0 4-3-15,0-8 13 16,4 1-26-16,1-8-8 15,-1 4 1-15,6-4 8 0,-1-4-13 16,5 1 10-16,1-11 11 16,-1-5 7-16,5-2-18 15,5-1 11-15,0-11-18 16,0 1-3-16,10-4 6 0,4-8-9 15,5-7-12-15,6-3 9 16,4-8-4-16,5-11 4 16,4-6-21-16,6-5 31 0,5-10-19 15,-6 3 0-15,-4-7-3 16,0 7-4-16,-10-4 18 0,-5 1-8 15,0 3-14-15,-9 0 11 16,-1-3 9-16,-4-4-9 16,-5 3 4-16,0-3 4 15,0-7-4-15,-1-1 18 16,-4-3-16-16,5-7-6 0,0-4-11 15,0-4 14-15,0-7-3 16,-1 1 6-16,-4-5 21 0,-4 8-34 16,-6-4-1-16,-5 7 20 15,-4-3 21-15,-15 0-41 16,0-4 0-16,-5 0 18 0,-5-7 4 15,-9-4-9-15,4 0-18 16,-4 1 13-16,-1-5 4 0,6 4 8 16,-1 4-19-1,-4 4-7-15,-1 3 30 0,1 0-7 16,-5 0-14-16,0 8-1 15,-6 3 6-15,1 3 11 16,-5 8-6-16,34 40-11 0,-48-40 25 16,4 15 0-16,0 10-2 15,6 15-12-15,-6 7 18 0,5 8-8 16,0 7-34-16,1-8 30 15,8 1-8-15,30-15-17 16,-38 22 33-16,38-22-36 0,-30 14-3 16,30-14-54-16,0 0-270 15,-19 11-198-15,19-11-241 16,0 0-571-16</inkml:trace>
          <inkml:trace contextRef="#ctx0" brushRef="#br0" timeOffset="2775.2775">-5992 9939 834 0,'0'0'283'0,"0"0"63"16,0 0-80-1,0 0-99-15,0 0 47 0,14 44-8 16,-14 17-74-16,5 5-15 16,0 7-35-16,0 3-45 15,0-3-27-15,-1-4 5 0,6-7-22 16,0-7 2-16,-5-8-115 15,0-7-263-15,-5-40-249 0,9 36-41 16</inkml:trace>
          <inkml:trace contextRef="#ctx0" brushRef="#br0" timeOffset="3064.3064">-5910 10037 1241 0,'5'-40'315'15,"5"4"-17"-15,9-1-37 16,0 1-25-16,6-4-49 15,9 0-35-15,5 3-3 0,9 12-13 16,1 3-37-16,4 15-8 16,-5 14 26-16,-4 11-12 0,-5 15-40 15,-10 11 2-15,-5 7-17 16,-19 3-16-16,-5 8-18 15,-9 0-4-15,-11 4-5 16,-4-5-4-16,-10-2-11 16,-5-1 13-16,0-11-5 0,-9-7-29 15,4-7-135-15,-4-11-115 16,-1-15-261-16,0-14-333 0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08.5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76D55C-70BC-471B-BC4F-AC8563EB3302}" emma:medium="tactile" emma:mode="ink">
          <msink:context xmlns:msink="http://schemas.microsoft.com/ink/2010/main" type="inkDrawing" rotatedBoundingBox="10306,12878 11048,10007 12989,10509 12246,13380" hotPoints="12815,11793 11600,13008 10386,11793 11600,10579" semanticType="enclosure" shapeName="Circle">
            <msink:destinationLink direction="with" ref="{2D6A7BF1-E1E7-490E-B4D3-1B0BB9785B8D}"/>
            <msink:destinationLink direction="with" ref="{87E34496-0BCB-4A0B-9EE8-88258BF752DC}"/>
          </msink:context>
        </emma:interpretation>
      </emma:emma>
    </inkml:annotationXML>
    <inkml:trace contextRef="#ctx0" brushRef="#br0">1053 8778 752 0,'0'0'201'0,"0"0"7"15,0 0 26-15,0 0 12 16,0 0 1-16,0 0-1 0,-29-36-38 15,29 36-56-15,-29-30-45 16,29 30-12-16,-39-29-25 16,1 11-11-16,-11 4-5 0,-4 6 3 15,-10 1-12 1,-5 7 5-16,-5 7-14 0,0 4-21 15,5 4-1-15,-5 3 13 16,5 7 22-16,-4 5-18 0,4-1 12 16,0 3 19-16,5-3-41 15,0 4-1-15,9 7-3 16,-4 4-20-16,10 3 8 0,-6 1 2 15,10 3-1-15,1 3-10 16,9 1 8-16,-5 7 5 0,5-4-14 16,0 4 2-16,10 0 14 15,-5 3-9-15,9-3-6 16,-4 7 18-16,5-3 53 15,-1-1-18-15,6 4-26 16,-1 0-1-16,1 4 37 0,4 0 8 16,5 7-22-16,0 0 14 15,0 7 0-15,10 1-32 0,-5 3 8 16,10-8-27-16,0 5-2 15,4-4 15-15,5-4-13 16,1-4-3-16,-1-3 0 0,6-4 17 16,4-11-22-16,0 0 6 15,-5-3 7-15,10-8-13 16,5-7 20-16,-5 0-24 15,9-7 14-15,1 0 14 0,-5-11-5 16,10-4-1-16,4 0-4 16,0-11-8-16,5-10 2 0,6-5 1 15,-1-6-1-15,0-1-8 16,0-6-5-16,5-1 5 15,-5 0 5-15,5-4-5 0,-5 1 0 16,5-4 7-16,-10 0-12 16,5 0 5-16,-10-4 11 0,1-4-11 15,-1-3 0 1,-4-3-9-16,-1-1 9 0,1-3-4 15,-6-4 4-15,1-4-3 16,-5-3 5-16,0 3-2 0,-5-3 0 16,-5 0 9-16,-5 7 0 15,0-4-6-15,-4-3 7 0,-10-4-17 16,4 0 12-16,-4 1-5 15,-5-1-4-15,-5-4 4 16,0 4 4-16,-5 0-2 0,5 4-2 16,-5 0 0-16,0 7 8 15,-5 0 2-15,1 7-6 16,4 1 0-16,-10-5-11 0,6 5 7 15,-11-1 0-15,6 4 0 16,-6 4 15-16,1 3-15 16,-1 0 10-16,1 0-15 0,0 4-1 15,19 29 14-15,-25-33-14 16,25 33 14-16,-19-29-15 0,19 29 11 15,0 0 4-15,0 0-8 16,-24-29-5-16,24 29-3 0,0 0 8 16,0 0-6-16,0 0-9 15,0 0-151-15,0 0-171 16,0 0-218-16,0 0-434 15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42.39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656 900 1217 0,'0'0'244'0,"0"0"-33"0,-29 8-49 15,-10 24 31-15,0 23-5 16,0 25-50-16,0 18-33 15,10 12-8-15,0 2-36 0,19-2-12 16,10-16 27-16,15-14 6 16,24-25-20-16,14-26-13 0,15-29-9 15,24-33-25-15,10-21-8 16,15-16 1-16,-1-10-15 0,-4-7 7 15,-10-4 0 1,-15 0 3-16,-14-4-16 0,-20-3 13 16,-24-4-3-16,-29-11-2 15,-24 1-7-15,-29-1 12 0,-20 7 0 16,-14 19 29-16,-10 25-22 15,-1 29 1-15,-3 33 2 0,-1 33-13 16,0 29 18-16,10 29-10 16,9 14-5-16,15 12 16 0,15 7-16 15,9 7 3-15,20-8 9 16,9-2-12-16,10-12 12 15,10-15-23-15,10-14 40 16,9-18 3-16,15-14-8 0,5-23-3 16,14-14 9-16,10-26-22 15,0-17 3-15,4-12-11 0,-8-14 10 16,-6-8-10-16,-10-7-10 15,-9-14 10-15,-15-15 7 0,-9-18-20 16,-15-18 4-16,-19-19 9 16,-11 8-14-16,-8 18 25 0,-11 33-11 15,-4 36 14-15,-6 40-21 16,-8 51 14-16,-6 44 2 0,-5 29-9 15,5 25 2 1,5 15 17-16,5 7-24 0,15 1 17 16,19-16-10-16,9-10 5 15,20-18-15-15,10-19 24 0,19-22 3 16,15-25-13-16,14-14 19 15,15-26-12-15,9-29-22 0,10-15 19 16,10-14-19-16,-5-4 5 16,-9-14 14-16,-15-8-10 0,-10-3-11 15,-15-15 19-15,-19-15-12 16,-19-21-12-16,-20-11 19 0,-14-8-3 15,-15 12-12 1,-9 25 7-16,-1 25 9 0,-9 33 2 16,5 37-1-16,-6 50 4 15,-4 44 0-15,-5 40-12 0,0 22 9 16,5 11 3-16,10 4-9 15,9-1 2-15,15-17 9 0,10-12-11 16,14-17 0-16,15-16-6 16,4-24 19-16,20-16-8 0,10-21 1 15,19-29-1-15,5-15-12 16,14-18-2-16,1-15 12 0,-1-7-3 15,-9-7-8-15,-15-14 11 16,-9-12-7-16,-20-18-5 16,-15-25 9-16,-23-11-5 0,-20-12-11 15,-10 12 2-15,-15 22 14 16,-9 29 0-16,0 43 0 0,-10 40 4 15,-4 56 2-15,-1 39-10 16,-4 32-2-16,4 27 20 0,10 10-7 16,5 11-7-16,10-3 7 15,14-8-2-15,15-11-13 0,9-14 10 16,10-15 6-16,10-18 0 15,14-18-8-15,6-26 9 16,13-14-9-16,6-26-5 16,19-21 16-16,10-16-14 0,5-17 10 15,-1-15-14-15,-4-7-4 16,-10-11 14-16,-14-11-3 0,-10-11-13 15,-20-7 1-15,-19-15 15 16,-15 0-3-16,-19 15-14 0,-9 22 14 16,-11 25 5-16,-9 33 3 15,0 33-17-15,-5 28 9 0,0 27 6 16,5 17 1-16,5 15-14 15,0 11 15-15,9 3 3 16,10 1-14-16,10-4 3 0,10-4 5 16,4-3 0-16,15-4 2 15,5-15-16-15,10-14 14 0,9-11-5 16,-24-51 0-16,49 40 2 15,4-25-2-15,10-23 0 16,5-21-6-16,5-14 1 0,-5-12 11 16,-5-7 1-16,-5-11-7 15,-14-3-9-15,-10-8-4 0,-15-10 5 16,-14-16-3-16,-20-2-10 15,-9-9-2-15,-15 16 23 16,-9 21 2-16,-1 26-9 0,-4 32-2 16,-5 34 20-16,-5 24-16 15,-1 27 5-15,1 14 6 0,5 10-3 16,5 19-8-16,4 0 16 15,10 7-6-15,10 4-8 0,20 3 6 16,4-3 3-16,14-4 2 16,11-10-5-16,9-16-14 0,10-10 20 15,9-15-1-15,15-14-8 16,10-22-6-16,15-18 6 0,4-15 7 15,5-15-2 1,-5-10 2-16,-5-11-18 0,-9-8 11 16,-10-11 5-16,-5-3-3 15,-15-7-14-15,-9-11 12 0,-10-4 0 16,-14-4-19-16,-20 4 19 15,-9 7 0-15,-11 22-15 0,-9 11 21 16,-4 30-12-16,-11 21-3 16,-4 21 20-16,-10 27 1 0,4 21-12 15,1 15-4-15,5 14 4 16,9 7 10-16,10 5 1 0,10-9-17 15,9-10 14-15,20-3-1 16,15-12-4-16,13-18-3 16,11-18-6-16,14-18 14 0,15-14-8 15,5-19-3-15,4-11 15 16,6-7-15-16,-6-11 3 0,-9-4 3 15,-10 0 1-15,-19-7-12 16,-10-3 12-16,-25-4 2 0,-9-4-15 16,-24 0 14-16,-10 0-5 15,-10 7 4-15,-9 8 13 0,-5 18-21 16,4 14 1-16,-4 8 16 15,5 14-9-15,4 8-11 16,1 10 7-16,9 5-11 16,39-30-138-16,-39 47-205 0,15 4-282 15,14 3-213-15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44.60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1481 782 1308 0,'0'0'287'0,"-14"-33"-9"15,-10 15-47-15,-10 3-41 16,-10 12-63-16,-5 14-26 0,-14 14-30 15,0 26-27-15,-9 15-16 16,4 14 4-16,9 18-12 0,11 11-3 16,14 4 16-16,14-4 7 15,20-11-13-15,20-14-10 16,14-15 18-16,19-18-11 0,20-18-14 15,9-18 6-15,6-15-23 16,-1-19 7-16,1-17 5 16,-11-8 3-16,-9-10 5 15,-5-15-10-15,-9-12-3 0,-6-13-4 16,-4-15 4-16,-10-19 0 15,-10-25 5-15,-9-21 11 0,-15-12-8 16,-15 8-2-16,-14 25-16 16,-10 29 21-16,-14 44 7 0,-15 36-14 15,-24 48 1-15,-15 51 4 16,-19 47 1-16,-10 32-5 0,-5 30 3 15,5 14 3 1,10 1-3-16,14-1 3 0,20-3-8 16,19-19-3-16,20-21 10 15,24-26 9-15,19-18 14 0,30-25-17 16,9-23 7-16,24-21-3 15,20-26-4-15,14-17-12 0,20-23 0 16,5-18-4-16,-6-18 0 16,-9-15-5-16,-14-14 8 15,-20-7 0-15,-19-23 2 0,-25-17 9 16,-24-19-18-16,-24-7 18 15,-19 18-9-15,-20 26-5 16,-10 36-6-16,-9 40 9 0,-1 41 10 16,-9 42 1-16,0 34-7 15,-5 40-7-15,5 21-7 16,5 19 13-16,14 14 14 0,10-3-1 15,15-8-10-15,19-11-12 16,20-10 0-16,14-15 15 0,24-15 3 16,10-18 5-16,19-22-3 15,10-14 13-15,20-26-13 0,9-14-14 16,5-18 3-16,5-15 7 15,-5-11-4-15,-10-11-9 16,-14-15 0-16,-15-14 2 16,-14-18 7-16,-20-15-1 0,-19-17-8 15,-24-20 2-15,-20 1-2 16,-10 18 0-16,-9 33 11 0,-10 36-1 15,-9 37-5-15,-1 43-5 16,-5 41-6-16,1 35 11 0,-5 34 1 16,9 14-13-16,0 14 7 15,15 8-6-15,10-4-2 0,19-3 4 16,10-15-3-16,24-15 11 15,14-14 5-15,15-25-6 16,15-19 6-16,19-25 0 16,20-19 4-16,9-21-17 0,19-22 4 15,6-18-6-15,4-15-1 16,-4-11 7-16,-16-11 14 0,-8-14-12 15,-21-19 6-15,-18-17-8 16,-20-30-7-16,-25-18 4 0,-28-4 7 16,-25 12 2-16,-14 28-6 15,-15 44-3-15,-9 48-7 0,-20 61 5 16,-5 62 5-16,-14 55 5 15,0 40-3-15,-1 32-13 16,6 19 3-16,14 14 8 16,15-3 0-16,24-11-8 0,19-26 0 15,24-22 8-15,25-32 7 16,20-26-4-16,28-36 10 0,29-37 2 15,25-36-10-15,14-25 0 16,15-26 3-16,5-22 2 0,0-11-1 16,-15-18-3-16,-10-10-6 15,-23-8-5-15,-21-12 5 0,-23-9-5 16,-20-20 5-16,-24-24 5 15,-25-19-5-15,-13 7 6 16,-16 26 3-16,-4 37-6 0,-10 39 17 16,-1 55-36-16,-3 55 6 15,-11 57 5-15,0 49-1 0,-4 35-3 16,9 22 9-16,5 12 5 15,15-8-18-15,24-15 21 0,19-18-6 16,24-25-10-16,25-29 8 16,29-37 0-16,29-29 10 0,25-33-4 15,18-28-6-15,11-30 0 16,-6-15 4-16,-9-6-8 15,-15-12 4-15,-24-7 0 16,-19-7 0-16,-29 0 0 0,-15 3 0 16,-20 11 5-16,-14 19-3 15,-19 21-12-15,-10 26-90 0,-5 15-121 16,-10 17-196-16,5 12-340 15,10 3-176-15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01.807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61043CE8-420D-448A-AB45-6784967ABE16}" emma:medium="tactile" emma:mode="ink">
          <msink:context xmlns:msink="http://schemas.microsoft.com/ink/2010/main" type="inkDrawing" rotatedBoundingBox="16398,16314 16403,16273 16417,16274 16412,16315" shapeName="Other"/>
        </emma:interpretation>
      </emma:emma>
    </inkml:annotationXML>
    <inkml:trace contextRef="#ctx0" brushRef="#br0">0 41 370 0,'0'0'32'0,"0"0"-13"0,0 0 2 16,0 0-18-16,5-41-37 0,-5 41-109 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5.3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E34496-0BCB-4A0B-9EE8-88258BF752DC}" emma:medium="tactile" emma:mode="ink">
          <msink:context xmlns:msink="http://schemas.microsoft.com/ink/2010/main" type="inkDrawing" rotatedBoundingBox="11488,11214 12204,11658 11872,12193 11156,11749" semanticType="callout" shapeName="Other">
            <msink:sourceLink direction="with" ref="{4B76D55C-70BC-471B-BC4F-AC8563EB3302}"/>
          </msink:context>
        </emma:interpretation>
      </emma:emma>
    </inkml:annotationXML>
    <inkml:trace contextRef="#ctx0" brushRef="#br0">326 9735 886 0,'29'-29'263'15,"-29"29"17"-15,29-29-4 0,-29 29-17 16,0 0 0-16,0 0 18 15,0 0-129-15,0 0-77 0,0 0-22 16,-29-15-29-16,-10 19-18 16,-5 14 11-16,-4 11-7 15,-6 4-6-15,6 11 0 0,-1 7 14 16,6 0-8-1,9-4-6-15,9 4 4 0,16 3 3 16,14-3 13-16,9-3 62 16,15-5 1-16,25-10-21 0,14-7-26 15,14-12-29-15,15-7 4 16,0-7 1-16,5-7-18 15,-5-7 3-15,-19 3 14 0,-10-4-41 16,-20 4-282-16,-19-3-577 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31.0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93E2A1-4A95-41EA-AE04-C66AB3B1917E}" emma:medium="tactile" emma:mode="ink">
          <msink:context xmlns:msink="http://schemas.microsoft.com/ink/2010/main" type="writingRegion" rotatedBoundingBox="11884,9546 11920,10173 11755,10183 11718,9555"/>
        </emma:interpretation>
      </emma:emma>
    </inkml:annotationXML>
    <inkml:traceGroup>
      <inkml:annotationXML>
        <emma:emma xmlns:emma="http://www.w3.org/2003/04/emma" version="1.0">
          <emma:interpretation id="{DC9E5E6F-76A6-4F47-916D-D79DE71BC042}" emma:medium="tactile" emma:mode="ink">
            <msink:context xmlns:msink="http://schemas.microsoft.com/ink/2010/main" type="paragraph" rotatedBoundingBox="11884,9546 11920,10173 11755,10183 11718,9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BCD7E3-02B7-4B15-A8D2-BD702ABEB482}" emma:medium="tactile" emma:mode="ink">
              <msink:context xmlns:msink="http://schemas.microsoft.com/ink/2010/main" type="line" rotatedBoundingBox="11884,9546 11920,10173 11755,10183 11718,9555"/>
            </emma:interpretation>
          </emma:emma>
        </inkml:annotationXML>
        <inkml:traceGroup>
          <inkml:annotationXML>
            <emma:emma xmlns:emma="http://www.w3.org/2003/04/emma" version="1.0">
              <emma:interpretation id="{407BB56A-E20D-43A5-BFAF-64B192ED8A50}" emma:medium="tactile" emma:mode="ink">
                <msink:context xmlns:msink="http://schemas.microsoft.com/ink/2010/main" type="inkWord" rotatedBoundingBox="11884,9546 11920,10173 11755,10183 11718,9555"/>
              </emma:interpretation>
              <emma:one-of disjunction-type="recognition" id="oneOf0">
                <emma:interpretation id="interp0" emma:lang="en-US" emma:confidence="0">
                  <emma:literal>*1</emma:literal>
                </emma:interpretation>
                <emma:interpretation id="interp1" emma:lang="en-US" emma:confidence="0">
                  <emma:literal>*I</emma:literal>
                </emma:interpretation>
                <emma:interpretation id="interp2" emma:lang="en-US" emma:confidence="0">
                  <emma:literal>*11</emma:literal>
                </emma:interpretation>
                <emma:interpretation id="interp3" emma:lang="en-US" emma:confidence="0">
                  <emma:literal>*l</emma:literal>
                </emma:interpretation>
                <emma:interpretation id="interp4" emma:lang="en-US" emma:confidence="0">
                  <emma:literal>*h</emma:literal>
                </emma:interpretation>
              </emma:one-of>
            </emma:emma>
          </inkml:annotationXML>
          <inkml:trace contextRef="#ctx0" brushRef="#br0">617 7908 394 0,'0'0'40'15,"0"0"14"-15,0 0-1 16,0 0-1-16,0 0-20 16,0 0-11-16,0 0-13 15,0 0-2-15,0 0-6 16,0 0 0-16,0 0 7 0,0 0-7 15,0 0 10-15,0 0-15 16,0 0 15-16,0 0-2 0,0 0-5 16,0 0-9-16,0 0 6 15,0 0 0-15,0 0-6 16,0 0 8-16,0 0 7 0,0 0-9 15,0 0 0-15,0 0 5 16,0 0-11-16,0 0 6 16,0 0 4-16,0 0 6 15,0 0-16-15,0 0 62 0,0 0 43 16,0 0-26-16,0 0 5 15,0 0-8-15,0 0 23 16,-5 47-8-16,5-47 15 0,0 44 19 16,0-44 48-16,0 55-43 15,0-12-28-15,5-3 25 16,-5-40-43-16,0 62-50 15,0-14-21-15,0-5 12 0,0-43-19 16,5 55 58-16,-1-8 23 0,-4-47-37 16,5 51-14-1,-5-51-24-15,5 47 0 0,-5-47 12 16,10 37-15-16,-10-37 7 15,0 0-10-15,0 0-8 0,0 0 17 16,0 0-21-16,0 0 1 16,0 0-77-16,0 0-370 15,0 0-379-15</inkml:trace>
          <inkml:trace contextRef="#ctx0" brushRef="#br0" timeOffset="5463.5463">481 8006 487 0,'0'0'89'16,"0"0"19"-16,0 0 18 15,0 0 24-15,0 0-12 16,0 0 3-16,0 0-9 0,0 0-12 15,0 0-46-15,0 0-23 16,0 0-19-16,0 0-45 16,0 0 29-16,0 0-22 15,0 0 0-15,0 0-6 0,0 0 29 16,0 0-14-16,0 0-16 15,0 0 26-15,-10 55 3 16,10-55-21-16,0 58 100 0,5-7 7 16,0-4-45-16,-5-47-36 15,10 62-4-15,-6-11 0 0,1-7 2 16,-5-44-14-16,5 44-1 15,-5-44-4-15,0 0-17 16,0 0 35-16,5 40-4 16,-5-40-25-16,0 0 30 15,0 0 22-15,0 0-23 0,0 47-2 16,0-47 5-16,0 0-24 15,0 0 5-15,0 0 46 0,0 0 44 16,0 0 26-16,0 0-1 16,0 0-37-16,0 0-36 15,0 0-5-15,0 0-25 0,-5-36-14 16,0-4 14-16,-4-8-9 15,4 5-12-15,0-5 3 0,0 5 15 16,0 3-8 0,5 3-15-16,-5 4 12 0,5 33 9 15,0-36-2-15,0 36-21 16,-5-33 14-16,5 33 9 15,0 0-9-15,0 0-9 0,0-29 19 16,0 29-14-16,0 0-4 16,0 0 18-16,0 0-10 0,0 0-20 15,0 0 30-15,5-25 0 16,-5 25-14-16,0 0-6 15,0 0 23-15,0 0-13 0,0 0 0 16,0 0 11-16,15 43-17 16,-1 1 3-16,-9-4 11 15,5 0-3-15,-5 0-8 16,-5-40-2-16,10 58 13 0,-6-7-17 15,6-7 13-15,-10-44 5 16,5 44-20-16,-5-44 7 16,5 36 16-16,-5-36-7 0,0 0-13 15,0 0 22-15,0 0-14 16,0 0-6-16,0 0 10 0,0 0-1 15,0 0-9-15,0 0 12 16,0 0-6-16,0 0 0 16,0 0 2-16,0 0-2 15,0 0-11-15,0 0 17 0,0 0 7 16,0 0-24-16,0 0 16 15,0 0 4-15,0 0-12 16,0 0-2-16,-10-44 16 0,0-3-11 16,1-4-11-16,-1-4 14 15,0-3 7-15,5 0-10 16,-4 0-11-16,4 7 15 0,-5 7 7 15,5 11-11-15,5 33-11 16,0 0 14-16,-5-29-3 16,5 29-15-16,0 0 15 15,0 0 14-15,0 0-30 0,0 0 19 16,0 0 8-16,0 0-9 15,10 37-12-15,-10-37 21 16,15 47-6-16,-10 0-19 0,-1-3 14 16,1 0 16-16,-5 7-6 15,-5 0-1-15,5-1 4 0,-4-6-13 16,-1 0 0-16,5-44 12 15,-5 40-9-15,5-40-11 16,0 0 16-16,0 0-1 16,0 0-13-16,0 0 14 0,0 0 6 15,0 0-6-15,0 0 1 16,0 0 4-16,0 0-13 15,0 0 0-15,14-37 13 0,1-6-21 16,-10-8 0-16,9 4 12 16,-9 3 8-16,0 7-15 15,-5 37 3-15,5-32 0 0,-5 32 8 16,0 0-8-16,0 0 4 15,0 0 6-15,0 0-10 0,0 0-3 16,0 0 16 0,0 0-21-16,0 0-3 0,-5 40 21 15,0 0-3-15,0 0-2 16,1 3-12-16,-6 5 11 0,5-5-4 15,0 1-11-15,0-7 18 16,5-37-7-16,-5 36-17 16,5-36 1-16,0 0-270 0,-4 40-314 15,4-40-151-15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46.97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805 935 837 0,'0'0'251'15,"-48"-11"63"-15,9 4-41 0,0-4 34 16,5 7-80-16,-5 8-56 15,1 7 22-15,4 7-49 16,-5 11-60-16,5 18-35 16,10 15-22-16,-1 18 35 0,11 11 8 15,4 8-41-15,15-1-6 16,5-3-9-16,19-12-3 0,10-10 7 15,14-18 11-15,10-23-11 16,15-17-6-16,-1-15-7 0,6-22-3 16,-6-7 2-16,-4-11-2 15,-10-7-2-15,-9-12 0 0,-11 1 6 16,-14-7 0-16,-9-12-2 15,-10-3 1-15,-15-14 4 16,-10-8-6-16,-19-11-7 16,-10-4 6-16,-14 8-2 0,-10 15 6 15,-9 21 85-15,-6 29-39 16,1 40-26-16,4 37-13 0,-4 36 6 15,4 33 10-15,5 26-9 16,5 21 7-16,10 15-2 0,9-4-4 16,11-11-7-16,18-11-3 15,15-21-1-15,20-23 9 16,14-17-1-16,20-26 1 0,14-22-12 15,14-25-5-15,11-19 6 16,9-21-8-16,0-15 4 16,-10-15-1-16,-4-10 2 0,-15-12-5 15,-10-6 6-15,-15-12-6 16,-18-10 0-16,-11-15 0 0,-19-11 3 15,-24-15-3-15,-14 8 9 16,-20 14-9-16,-15 30 0 0,-9 39 6 16,-11 48 1-16,1 55 8 15,0 43-13-15,5 40 7 16,0 25 5-16,9 26 11 0,11 4 4 15,18-8-10-15,15-6-10 16,25-16-7-16,19-25 2 16,19-21 9-16,20-30-7 0,19-29-1 15,14-29-9-15,16-30 7 16,9-17-7-16,-1-22 4 0,1-11 4 15,-5-19-14-15,-9-10 7 16,-15-11 3-16,-10-19-3 0,-15-21 8 16,-19-18-14-16,-24-30-7 15,-19-10 16-15,-25-1 0 16,-19 23 0-16,-20 39 6 0,-14 44 3 15,-5 48-6-15,-5 61 0 16,0 66 5-16,0 61 30 16,5 38-29-16,5 17 74 0,19 0-26 15,19-11-22-15,21-10-21 16,23-19-3-16,20-22-3 0,19-17 2 15,14-30 6-15,16-22-6 16,13-25-1-16,11-26-13 0,4-18 4 16,5-18 8-16,-9-22-4 15,-6-11-4-15,-13-11 8 16,-16-7-5-16,-19-18 8 0,-19-15-5 15,-20-14-4-15,-29-12-2 16,-14-3 6-16,-10 22 4 0,-5 26 5 16,5 32 0-16,0 44-7 15,0 39-8-15,5 38-9 16,9 17-1-16,5 12 10 0,10 2-26 15,15 1-123-15,14-7-146 16,15-11-144-16,14-18-305 16,29-19-295-16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49.10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1147 831 883 0,'0'0'239'16,"0"0"38"-16,-29-15-25 15,4 12-19-15,6 6-34 16,0 5-51-16,-1 6-34 16,1 4-41-16,-1 8-6 0,1 10 52 15,0 15-29-15,4 7-12 16,5 4-19-16,6-4-29 0,8 8 27 15,6-11-7-15,9 3-15 16,11-11-9-16,4-3 8 0,0-15-12 16,9-4-7-16,1-10 1 15,0-8-19-15,-10-7 17 16,-1-7-4-16,-33 7-10 0,30-36 15 15,-6-4-15-15,-19-4 0 16,0-7 3-16,-10-11-13 0,-10-3 13 16,-9-12-3-16,-5-10-12 15,-15 7 25-15,5 7 24 16,-9 11 2-16,-10 22-14 0,-6 18-18 15,-8 22-2-15,-11 18 4 16,-9 22-6-16,0 15-10 0,4 10 15 16,11 5 3-16,14 6-16 15,9-3 5-15,20 0 7 0,20-8-10 16,9-3 6-16,20-11 5 15,14-4-8-15,14-14 6 16,20-15 8-16,15-10-14 16,9-8-6-16,6-11 16 0,4-11 1 15,-10-7-19-15,-5-8 18 16,-9-6-4-16,-15-5-9 0,-14-6 3 15,-10-15 8-15,-5-12-8 16,-19-10-13-16,-10-14 13 0,-15-15-3 16,-14 0-6-16,-10 14 9 15,-4 12 14-15,-15 28-18 0,-6 30-3 16,-8 32 10-16,-11 33-7 15,-9 29 12-15,0 33-4 0,0 19 2 16,4 13-6-16,15 8 0 16,10 0 15-16,10-3-8 15,19-19-7-15,15-7-10 0,19-11 10 16,9-11 12-16,11-15-12 15,14-14-5-15,9-22 15 0,20-14-10 16,5-15-9-16,15-18 9 16,4-4 10-16,-4-11-18 0,-6-10 10 15,-9-5 12-15,-9-10-14 16,-6-11-9-16,-14-19 6 0,-5-13 8 15,-15-16-15-15,-14-21 1 16,-10-4 6-16,-14 7 9 0,-10 15-24 16,-5 18 11-16,-10 29 12 15,-9 22-16-15,-6 26 4 16,-4 25 11-16,-5 33 2 0,0 29-6 15,0 18-4-15,15 14 1 16,5-3 19-16,14 0-11 0,4-7-9 16,16-8-2-16,9-10 6 15,15-8 7-15,14-11-7 0,10-3-6 16,14-15 14-16,16-7-2 15,4-7-6-15,4-8-4 0,11-3 1 16,-6-12 3-16,6-3 6 16,-10-10 3-16,-10-1-9 15,-10 0 0-15,-14-7 0 0,-10-4-3 16,-9-7 12-16,-11-15-5 15,-4-10-7-15,-15-19-8 0,-9-18 11 16,-10-14 0-16,-10-8-7 16,-5 4-2-16,-9 14-3 0,0 15 19 15,-6 30-5-15,-9 24-2 16,0 26 0-16,-4 29-3 0,-1 26-5 15,5 25 8-15,5 22 14 16,10 15-14-16,4 3-6 0,20-3 6 16,14-12 10-16,10-10-10 15,15-11-4-15,14-15 4 16,15-11 8-16,10-14 0 0,14-11-16 15,10-15 0-15,-1-11 13 16,6-7 2-16,-10-10-1 0,0-5-6 16,-15-10-3-16,-4-8-5 15,-15-10 14-15,-5-19-1 0,-10-18-5 16,-9-11-6-1,-10-11-4-15,-5 4 10 0,-14 11 0 0,-10 10-8 16,-10 19 1-16,-10 18 12 16,-19 15 2-16,-9 21-7 15,-15 22 0-15,-5 26-7 0,-1 22 0 16,-3 29 7-16,4 21 10 15,4 19 2-15,11 7-12 0,14 0-6 16,10-4 8-16,29-18 8 16,19-10-10-16,24-19 9 0,15-15-9 15,25-17-3-15,19-16-4 16,19-10 7-16,19-18 11 15,16-8-11-15,4-18 5 0,-5 0-5 16,-10-7-11-16,-9-11 14 0,-15-3 4 16,-19-8 0-16,-20-8-11 15,-14-6-6-15,-10-15 5 16,-19-18 12-16,-15-15-7 0,-14-4-9 15,-10 1 1-15,-10 10 5 16,-5 23 5-16,-9 21-2 0,-5 25-5 16,-6 30-5-16,1 25 15 15,0 33 1-15,5 29-3 0,14 19-8 16,10 6 1-16,25 4 12 15,18-7 1-15,21-11-12 0,18-7 3 16,10-15-3-16,20-14 11 16,9-15 4-16,5-11-12 15,6-11 0-15,-6-14 0 0,0-4 11 16,-19-4-11-16,-10-7 12 15,-20-4-17-15,-9-10 1 0,-14-11 11 16,-15-15-1-16,-10-15-6 16,-19-7-12-16,-10 1 58 0,-5 6 9 15,-5 19-19-15,-4 14 0 16,-1 26-25-16,1 25-5 0,-1 18 2 15,10 12 5-15,0 6-10 16,10 4-12-16,5-3 4 16,14 0-19-16,10-4-128 0,0 0-165 15,10-8-274-15,5-3-194 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07.0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CE192B-9AF5-464D-A8B5-20629C46D319}" emma:medium="tactile" emma:mode="ink">
          <msink:context xmlns:msink="http://schemas.microsoft.com/ink/2010/main" type="inkDrawing" rotatedBoundingBox="12238,5627 12458,7675 10798,7853 10579,5805" hotPoints="12445,6790 11491,7744 10537,6790 11491,5836" semanticType="underline" shapeName="Circle">
            <msink:destinationLink direction="with" ref="{EA95E326-CA59-4BB1-BB4A-656E28C4FBAE}"/>
            <msink:destinationLink direction="with" ref="{1886076F-DA36-4777-B13E-ED0D54299A1D}"/>
          </msink:context>
        </emma:interpretation>
      </emma:emma>
    </inkml:annotationXML>
    <inkml:trace contextRef="#ctx0" brushRef="#br0">6216-9995 465 0,'0'0'145'0,"0"-29"29"15,0 29 73 1,0 0 3-16,0 0 2 0,0 0-16 15,0 0-13-15,0 0-9 16,0 0-46-16,-25-30-36 0,25 30-25 16,-34-21-29-16,15 10 3 15,-5 0-4-15,0 3-10 0,-1 1-6 16,1 4 10-16,-5-1-20 15,-5 0-15-15,0 1 10 16,0 3-3-16,-5 3-10 0,0-3-2 16,-4 8 13-16,4-1 0 15,0 4-2-15,5 0-12 16,0-4-12-16,5 8 1 0,-5-5-12 15,5 1 1-15,5 0-3 16,-1 0-5-16,25-11 2 16,-29 18 4-16,0-3 3 0,29-15-2 15,-29 36 4-15,5-3-3 16,4 0 0-16,6 0-3 0,-1-1 2 15,1 8 54-15,-1 0-12 16,-4 4 2-16,4 0-14 0,1 3-15 16,-1 0 8-16,5 4-15 15,1-3 8-15,-1 3-8 16,0 0 0-16,5 0 1 15,0 3-5-15,5 4 10 0,0-7-1 16,0 4-9-16,0-1 16 16,5-3 11-16,0 0-3 0,0-3-15 15,0 3 1-15,5-4-10 16,-1 0-9-16,6 1 16 0,-5-1-18 15,4 0 10-15,1-3 5 16,-1 3-15-16,6-3 15 16,-20-44-5-16,34 62 21 0,-5-15-11 15,-29-47 2-15,43 47-2 16,-9-7-13-16,0-7 7 15,0-7-1-15,0-1-5 0,5-7 0 16,-5 0-4-16,5-3 12 16,5 3-16-16,-6-7 0 15,6 0 10-15,0 0-10 0,-1-7 16 16,1 3-14-16,0-7 11 15,-1-4-1-15,1 1 18 0,0-5-30 16,-5-3 9-16,4-3-5 16,-4-1 7-16,0-3 4 0,0-4-6 15,-5 4 4-15,5-4-13 16,-1 4 18-16,1 0-16 15,-5-4 9-15,0 0-5 16,0 0 4-16,5 1-20 0,-5-5 16 16,-5 1 15-16,10-8-30 15,-5-4 6-15,-5-3 0 0,5-3 17 16,-10 3-7-16,-4 0 0 15,-6 0-3-15,1 0-2 0,-6-4 15 16,-4 4-22-16,0 0 9 16,-5-4-4-16,-5-3 4 15,0 3 7-15,0-3-19 16,1-8 1-16,-6 1 14 0,0-8-23 15,-4 0 31-15,4 4-26 16,-5 3 28-16,1 1-36 0,-6 6 31 16,1 5-12-16,0-1-10 15,-1 0 10-15,1 4-4 0,-1 4 26 16,20 36-22-16,-29-48 18 15,10 16-15-15,19 32 16 16,-29-44-1-16,29 44-21 0,-34-36 17 16,34 36-19-16,-29-37 13 15,29 37-16-15,-29-36 21 16,29 36-17-16,-25-33 12 0,25 33-17 15,0 0 13-15,-24-36-4 16,24 36 12-16,0 0-22 16,-24-40 15-16,24 40-11 0,0 0 16 15,-29-33-7-15,29 33 17 16,0 0-4-16,-34-29 6 0,34 29-22 15,-29-22 25-15,29 22-38 16,0 0 23-16,-30-11-21 0,30 11 11 16,0 0-15-16,-34-7-3 15,10 7-175-15,24 0-200 16,-24 7-149-16,24-7-258 15,-24 26-317-15</inkml:trace>
    <inkml:trace contextRef="#ctx0" brushRef="#br0" timeOffset="7422.7422">5721-9082 909 0,'0'0'229'16,"0"0"12"-16,0-25-55 15,0 25-89-15,0 0-18 0,0 0 117 16,29-26-69-16,5 19-68 15,0 3-21-15,0 4-4 0,0 8-21 16,0 2-19-16,-5 1 30 16,0 0-20-16,-5 8 25 0,-24-19 20 15,20 32-14-15,-6-3-4 16,-14 4-4-16,-10 0-25 15,-9 0 10-15,0-1-7 16,19-32-2-16,-34 37 7 0,34-37-18 16,-25 22 12-16,25-22 0 15,0 0-8-15,0 0 6 0,0 0-14 16,0 0 9-16,39-19 8 15,-5 1-15-15,0 4 16 0,0 10 1 16,0 0 3-16,0 4 38 16,-10 8-5-16,1-5 41 15,-25-3 45-15,19 19 12 0,-19-19 7 16,0 0 6-16,5 40-29 15,-10 0-33-15,-14 3-32 16,-11 1-27-16,-4 0-11 0,1-4-19 16,-11 0-3-16,-5-4-72 15,-4 0-204-15,0-6-280 16,9-5-354-16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37.8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4E9EAF-6040-4487-BB09-EA121C42B258}" emma:medium="tactile" emma:mode="ink">
          <msink:context xmlns:msink="http://schemas.microsoft.com/ink/2010/main" type="inkDrawing" rotatedBoundingBox="4267,8462 4364,14365 4260,14366 4163,8463" semanticType="strikethrough" shapeName="Other"/>
        </emma:interpretation>
      </emma:emma>
    </inkml:annotationXML>
    <inkml:trace contextRef="#ctx0" brushRef="#br0">-6473 2955 280 0,'0'0'52'0,"0"0"-15"16,0 0 2-16,0-33-1 16,0 33-12-16,0 0-16 0,0 0-3 15,-5-36-1-15,5 36-6 16,0-33 8-16,0 33 29 15,5-40 6-15,-5 40-2 0,0-36 8 16,0 36 8-16,0 0 32 16,0-37 6-16,0 37-33 0,0 0-36 15,0 0-7-15,0 0 3 16,0 0 33-16,0 0-7 15,0 0-19-15,0 0 9 0,0 0-7 16,15 40-6-16,-6-3-1 16,-4 3-11-16,-5 11-13 15,5 3 6-15,0 12 4 16,0 6 2-16,0 5-2 0,0 3-18 15,-1 0 14-15,-4 0 16 16,5-4-14-16,-5-6 16 0,0-5-38 16,0-3 32-16,5-7-24 15,-5-55 22-15,0 58-7 16,0-58-6-16,-5 51-3 0,5-51-13 15,0 0 19-15,0 0-2 16,-5 47-244-16,5-47-156 16</inkml:trace>
    <inkml:trace contextRef="#ctx0" brushRef="#br0" timeOffset="-17007.7006">-6381 8643 531 0,'0'0'153'0,"0"0"20"15,0 0 13-15,0 0 34 16,0 0 52-16,0 0-23 15,0 0 31-15,0 0-32 0,0 0-54 16,0 0-49-16,-4-69-23 16,4 4-37-16,4 3-22 15,1-7 9-15,0-4-28 0,-5-11-30 16,5-7 5-16,-5-7-3 15,-5-8-13-15,5 1-7 16,-5-8 15-16,0 4 11 16,1-4 36-16,4 4-34 0,-5 0 0 15,5 7-9-15,-5 0-7 16,5 3-6-16,0 5 8 0,-5-4 1 15,5 3-14-15,-5 0-2 16,0 1 9-16,0 3 6 16,1 7-7-16,-1 4-3 0,0 7-10 15,0 8 14-15,0 6 5 16,0-2-3-16,5-1-3 15,0 0 40-15,0 7-6 16,0 1-16-16,0-5-17 0,-5 5-1 16,5 3 2-16,0-4 4 15,-4 1-5-15,-1-5-14 16,5-6 10-16,0-8 3 0,5-3 1 15,-5-8-8-15,4 0-1 16,1 4 9-16,-5 4 0 0,0 3-4 16,0 11-12-16,5 4 12 15,-10 0 13-15,5 3-13 16,0 1-10-16,0-1 10 15,0-3 4-15,-5-1 4 16,5-2-17-16,0-5 1 0,-4 1 11 16,-1 3 5-16,0 3-12 15,0 9-6-15,0 2 16 0,0 12-2 16,1-1-9-16,4 37-4 15,-5-32 9-15,5 32 8 16,-5-40-17-16,5 40 11 0,-5-33 4 16,5 33-6-16,-5-47-12 15,0 10 16-15,5-3 2 16,-5 0-13-16,5 7 4 15,5 1 9-15,-5 32-11 0,0-37 5 16,0 37 2-16,0-29-2 16,0 29-6-16,0 0 15 15,0 0-20-15,0 0 16 0,-5-29-5 16,5 29-10-16,0 0 23 15,0 0-18-15,0-29 5 0,0 29 4 16,0 0-13-16,0 0 17 16,0 0-12-16,0 0-81 15,0 0-163-15,0 0-284 16,0 0-193-16,0 0-43 0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26.8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1C3CE1-1517-4601-A185-96E70719A044}" emma:medium="tactile" emma:mode="ink">
          <msink:context xmlns:msink="http://schemas.microsoft.com/ink/2010/main" type="writingRegion" rotatedBoundingBox="23737,8473 14395,8456 14400,5743 23742,5761"/>
        </emma:interpretation>
      </emma:emma>
    </inkml:annotationXML>
    <inkml:traceGroup>
      <inkml:annotationXML>
        <emma:emma xmlns:emma="http://www.w3.org/2003/04/emma" version="1.0">
          <emma:interpretation id="{0978F3A7-0336-4145-A081-82305CA3B736}" emma:medium="tactile" emma:mode="ink">
            <msink:context xmlns:msink="http://schemas.microsoft.com/ink/2010/main" type="paragraph" rotatedBoundingBox="23737,8473 14395,8456 14400,5743 23742,5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B91DA8-88BE-4F20-87DD-99C478B9FB07}" emma:medium="tactile" emma:mode="ink">
              <msink:context xmlns:msink="http://schemas.microsoft.com/ink/2010/main" type="line" rotatedBoundingBox="23737,8473 14395,8456 14400,5743 23742,5761"/>
            </emma:interpretation>
          </emma:emma>
        </inkml:annotationXML>
        <inkml:traceGroup>
          <inkml:annotationXML>
            <emma:emma xmlns:emma="http://www.w3.org/2003/04/emma" version="1.0">
              <emma:interpretation id="{D7ECDDCB-5657-4711-BA9E-C1CFA2343472}" emma:medium="tactile" emma:mode="ink">
                <msink:context xmlns:msink="http://schemas.microsoft.com/ink/2010/main" type="inkWord" rotatedBoundingBox="18410,8355 14395,8348 14399,5942 18415,5950"/>
              </emma:interpretation>
              <emma:one-of disjunction-type="recognition" id="oneOf0">
                <emma:interpretation id="interp0" emma:lang="en-US" emma:confidence="0.5">
                  <emma:literal>39,081!"</emma:literal>
                </emma:interpretation>
                <emma:interpretation id="interp1" emma:lang="en-US" emma:confidence="0">
                  <emma:literal>Kori!!</emma:literal>
                </emma:interpretation>
                <emma:interpretation id="interp2" emma:lang="en-US" emma:confidence="0">
                  <emma:literal>39.08!</emma:literal>
                </emma:interpretation>
                <emma:interpretation id="interp3" emma:lang="en-US" emma:confidence="0">
                  <emma:literal>Kori!"</emma:literal>
                </emma:interpretation>
                <emma:interpretation id="interp4" emma:lang="en-US" emma:confidence="0">
                  <emma:literal>39.08."</emma:literal>
                </emma:interpretation>
              </emma:one-of>
            </emma:emma>
          </inkml:annotationXML>
          <inkml:trace contextRef="#ctx0" brushRef="#br0">-5008-1248 2404 0,'0'0'258'0,"-14"-36"2"16,14 36-73-16,-44-26-61 15,0 15-52-15,6 19-43 16,-6 13-25-16,0 16 10 0,1 14-8 16,-1 14-13-16,-5 15 1 15,6 19 7-15,4 3-242 0,5 14-303 16,0 8-265-16,10-4-49 15</inkml:trace>
          <inkml:trace contextRef="#ctx0" brushRef="#br0" timeOffset="-255.0255">-5245-251 2653 0,'0'0'232'0,"-10"-29"-44"0,10 29-81 15,0 0-61 1,-24 58-20-16,4 15-12 0,1 7-14 16,-1 8-111-16,1 3-236 15,4 3-315-15,1-14-160 0</inkml:trace>
          <inkml:trace contextRef="#ctx0" brushRef="#br0" timeOffset="1016.1016">-6100-225 2376 0,'0'0'269'0,"0"0"-22"0,0 0-119 15,0 0-67-15,0 0-22 16,0 0-39-16,0 0-295 0,0 0-521 15</inkml:trace>
          <inkml:trace contextRef="#ctx0" brushRef="#br0" timeOffset="1376.1376">-6434 179 2229 0,'-34'-7'276'15,"34"7"-85"-15,-39 7-100 16,5 22-28-16,0 11-35 0,0 18 48 16,0 11-3-16,0 15-12 15,5 7 2-15,0 4-27 16,5-8 14-16,-1-3-18 0,1-12 15 15,5-6-22-15,-6-19 12 16,6-10-22-16,19-37 54 16,-29 36 2-16,29-36 14 15,-29 7-34-15,29-7 0 0,0 0-26 16,-20-54-1-16,15-15-16 15,15-8-2-15,10-7 0 0,4-7-6 16,15 4 0-16,-1 3-26 16,6 12-202-16,0 10-346 15,-5 7-571-15</inkml:trace>
          <inkml:trace contextRef="#ctx0" brushRef="#br0" timeOffset="623.0619">-5663 270 2102 0,'0'0'323'15,"0"0"-71"-15,0 0-109 0,0 0-55 16,0 0-49-16,0 0-21 15,0 0 2-15,0 0-20 16,0 0 16-16,0 0-12 16,0 0 3-16,0 0-11 0,0 0 1 15,10-37 11-15,-10 37 71 16,0 0 1-16,0 0-27 0,0 0-31 15,0 0-6-15,-44 4-5 16,5 14-14-16,5 4 8 16,0 4 4-16,1 3-9 0,-1-8-7 15,9 5 13-15,25-26 0 16,-34 22-17-16,34-22 11 15,-34 14 8-15,34-14-14 16,-29 8 3-16,29-8 11 0,0 0-8 16,0 0-4-16,-34-8 14 15,34 8-16-15,0 0-1 16,0 0 16-16,-29-21-9 0,29 21-9 15,0 0 19-15,0 0-6 16,0 0-16-16,0 0 19 16,0 0-7-16,-29-37-9 0,29 37 9 15,0 0 11-15,0 0-22 16,0 0 15-16,0 0 9 0,0 0-17 15,0 0 1 1,0 0 5-16,0 0 3 0,0 0-10 16,0 0 5-16,0 0 13 15,0 0-16-15,0 0-8 0,0 0 20 16,0 0 18-16,0 0-14 15,-29 0 13-15,0 15-7 16,0 14-1-16,0 11 14 0,-10 11-9 16,0 3-9-16,0-3-4 15,0 8-13-15,-4-1-7 16,-1 4-171-16,5-8-357 0,5-3-491 15</inkml:trace>
          <inkml:trace contextRef="#ctx0" brushRef="#br0" timeOffset="827.0827">-6366 1038 2231 0,'53'-11'360'0,"-5"-7"-100"15,11-4-99-15,-1-7-70 16,5-4-57-16,0-7-14 16,-10 3-152-16,-9-3-459 0,-5-7-508 15</inkml:trace>
          <inkml:trace contextRef="#ctx0" brushRef="#br0" timeOffset="1868.1868">-7220 226 2343 0,'0'0'275'15,"0"0"-52"-15,0 0-85 16,29 7-59-16,-29-7-44 15,29 8-18-15,-29-8 4 16,0 0-15-16,0 0-17 0,29-8 16 16,-29 8 0-16,0 0-14 15,0 0 17-15,24-47-1 16,-9 7-7-16,-15 40-9 0,5-44 19 15,-1 12-4-15,-4 32-6 16,0 0 22-16,0 0 21 16,0 0-27-16,0 0-12 0,-34 43 18 15,0 19 27-15,-4 11 29 16,-6 7 19-16,0 7-15 15,1 1 37-15,-6-8-14 16,-4 0-30-16,-1-11 10 0,-4-11 23 16,10-10-25-16,-1-16-13 15,5-14 108-15,1-10 60 0,9-16-56 16,34 8-77-16,-44-43-30 15,20-19-30-15,9-11-20 16,15-7 3-16,5 0-28 0,10 4 2 16,4 6-18-16,10 5 1 15,5 10-252-15,0 4-379 16,5 11-356-16,0 4-549 15</inkml:trace>
          <inkml:trace contextRef="#ctx0" brushRef="#br0" timeOffset="2267.2263">-7945-382 2638 0,'0'0'58'0,"0"0"21"0,0 0 39 16,-15 55 0-16,-14 14-47 16,-19 11-42-16,-15 0-16 0,-5 4 2 15,-10-4-19-15,6-7 4 16,-1-4 7-16,0-15-18 0,20-10 11 15,5-15 9-15,9-11-17 16,10-10 1-16,29-8 12 16,0 0-15-16,-15-37 10 0,15-3 8 15,10 8-8-15,5-1-4 16,-15 33 7-16,19-29-11 15,-19 29 8-15,0 0 29 16,24 11 7-16,-24-11 15 0,15 58-5 16,-15 0-3-16,-10 8-13 15,-14 6-17-15,-10-6-6 0,-10 3-3 16,-9-7-217-16,-5-15-291 15,5-7-386-15</inkml:trace>
          <inkml:trace contextRef="#ctx0" brushRef="#br0" timeOffset="2484.248">-8366-742 2065 0,'39'7'343'0,"-5"4"-12"0,-10 11-68 15,1 4-78-15,-11 3-97 16,-4 7-25-16,-5 15-28 16,-10 4-21-16,-15 14-11 0,-13 4-123 15,-16 3-252-15,-14 4-436 16,-5 4-234-16</inkml:trace>
          <inkml:trace contextRef="#ctx0" brushRef="#br0" timeOffset="2709.2709">-8929-54 2141 0,'34'18'398'15,"-4"4"-69"-15,-30-22-75 0,38 36-81 16,-38-36-55-16,25 51-46 15,-16-11-24-15,-9 0-23 0,-14 8-14 16,-11-1-1-16,-4 0-41 16,-5 1-176-16,-9-8-212 15,4-4-370-15,0-7-174 16</inkml:trace>
          <inkml:trace contextRef="#ctx0" brushRef="#br0" timeOffset="2887.2883">-9026 146 2585 0,'0'0'386'0,"0"0"-46"0,0 0-122 16,0 0-109-16,0 0-60 15,0 0-32-15,0 0-81 16,0 0-241-16,0 0-379 0,30-22-376 15</inkml:trace>
        </inkml:traceGroup>
        <inkml:traceGroup>
          <inkml:annotationXML>
            <emma:emma xmlns:emma="http://www.w3.org/2003/04/emma" version="1.0">
              <emma:interpretation id="{805FB2AB-04F8-46C2-8908-491E9C62408A}" emma:medium="tactile" emma:mode="ink">
                <msink:context xmlns:msink="http://schemas.microsoft.com/ink/2010/main" type="inkWord" rotatedBoundingBox="20249,8200 18423,8197 18428,5751 20253,5754"/>
              </emma:interpretation>
              <emma:one-of disjunction-type="recognition" id="oneOf1">
                <emma:interpretation id="interp5" emma:lang="en-US" emma:confidence="0.5">
                  <emma:literal>sin</emma:literal>
                </emma:interpretation>
                <emma:interpretation id="interp6" emma:lang="en-US" emma:confidence="0">
                  <emma:literal>sin.</emma:literal>
                </emma:interpretation>
                <emma:interpretation id="interp7" emma:lang="en-US" emma:confidence="0">
                  <emma:literal>sin,</emma:literal>
                </emma:interpretation>
                <emma:interpretation id="interp8" emma:lang="en-US" emma:confidence="0">
                  <emma:literal>is;</emma:literal>
                </emma:interpretation>
                <emma:interpretation id="interp9" emma:lang="en-US" emma:confidence="0">
                  <emma:literal>is,</emma:literal>
                </emma:interpretation>
              </emma:one-of>
            </emma:emma>
          </inkml:annotationXML>
          <inkml:trace contextRef="#ctx0" brushRef="#br0" timeOffset="-1720.1719">-3261 186 607 0,'0'0'172'0,"0"0"52"16,0 0 22-16,0 0-22 16,0 0 17-16,0 0 13 0,0 0-48 15,0 0-86-15,0 0-22 16,-19 47-42-16,-10 1-27 15,0 3-14-15,-1 0-3 0,6 3 7 16,5 1-11-16,14-1 26 16,5-10 10-16,0-44-19 15,19 51-18-15,15-18 12 16,0-19-6-16,0-6-9 0,0-12-4 15,-34 4 15-15,39-22-8 16,-39 22-18-16,0 0 24 16,29-47-23-16,-9 7 24 0,-20 40-12 15,0-44 3-15,0 44-9 16,0 0-4-16,0 0 20 0,0 0-12 15,-49-22-14-15,15 22 25 16,34 0-11-16,-39 29-280 16,39-29-368-16,0 0-206 0</inkml:trace>
          <inkml:trace contextRef="#ctx0" brushRef="#br0" timeOffset="-832.0832">-3926-291 2533 0,'25'4'331'0,"-25"-4"5"16,0 0-123-16,0 0-118 15,0 0-41-15,0 0-106 16,0 0-324-16,29-26-642 0</inkml:trace>
          <inkml:trace contextRef="#ctx0" brushRef="#br0" timeOffset="-1000.1">-3974 142 1514 0,'0'0'309'16,"0"0"-9"-16,0 0-56 15,-10 62-85-15,-4-11-80 0,14-51-45 16,-15 66-19-16,-4-19 10 16,19-47-20-16,-20 47-23 15,20-47-5-15,0 0-100 16,-43 29-81-16,43-29 14 15,-39-7 51-15,39 7 11 0,-39-47 26 16,10-4 50-16,14 7 62 16,15 44-24-16,-19-51 113 0,19 51 26 15,0 0 58-15,0 0 52 16,0 0 20-16,-44 37-24 15,10 10-16-15,5 4-10 0,0 4 2 16,5-8 3-16,-10 4-36 16,0-11-61-16,-10-4-42 0,-4-7-27 15,-1-10-30 1,-9-5-7-16,0-14 18 0,4-7-19 15,1-8-3-15,9-7 6 16,0-14-15-16,11-11-9 16,8-1-34-16,6 1-163 0,14 0-192 15,5 3-323-15,24-3-318 16</inkml:trace>
          <inkml:trace contextRef="#ctx0" brushRef="#br0" timeOffset="-477.0477">-3537-1517 2877 0,'0'0'208'16,"0"0"32"-16,-10 58-77 16,-19 8-70-16,-10 3-28 15,-10 0-44-15,-14 7-16 0,-5-3 6 16,0-7-5-16,1-8-24 15,-1-7-67-15,14-11-17 16,6-18 6-16,14-15 22 16,5-14 13-16,29 7 20 0,-29-44 22 15,14 0 19-15,5 8-4 16,5 0-3-16,5 36 36 15,0 0 35-15,0 0 8 0,0 0-2 16,0 0-12-16,0 0-35 16,-29 18-6-16,29-18-6 0,-39 62-15 15,5-1-187-15,1 5-425 16,-1 10-545-16</inkml:trace>
          <inkml:trace contextRef="#ctx0" brushRef="#br0" timeOffset="-1452.1452">-3659 372 1745 0,'-48'22'359'0,"48"-22"-38"16,-54 80-72-16,11 0-81 0,4-4-74 16,-5-3-39-16,5-8-25 15,10-3-21-15,-5-11-15 0,10-4-177 16,24-47-328-16,0 0-317 15</inkml:trace>
        </inkml:traceGroup>
        <inkml:traceGroup>
          <inkml:annotationXML>
            <emma:emma xmlns:emma="http://www.w3.org/2003/04/emma" version="1.0">
              <emma:interpretation id="{E1D30993-2C1C-4DA1-BD69-B60E9D2B2183}" emma:medium="tactile" emma:mode="ink">
                <msink:context xmlns:msink="http://schemas.microsoft.com/ink/2010/main" type="inkWord" rotatedBoundingBox="23737,8473 20912,8468 20917,5841 23742,5847"/>
              </emma:interpretation>
              <emma:one-of disjunction-type="recognition" id="oneOf2">
                <emma:interpretation id="interp10" emma:lang="en-US" emma:confidence="0.5">
                  <emma:literal>3,212.</emma:literal>
                </emma:interpretation>
                <emma:interpretation id="interp11" emma:lang="en-US" emma:confidence="0">
                  <emma:literal>3,214.</emma:literal>
                </emma:interpretation>
                <emma:interpretation id="interp12" emma:lang="en-US" emma:confidence="0">
                  <emma:literal>5,214.</emma:literal>
                </emma:interpretation>
                <emma:interpretation id="interp13" emma:lang="en-US" emma:confidence="0">
                  <emma:literal>3.214.</emma:literal>
                </emma:interpretation>
                <emma:interpretation id="interp14" emma:lang="en-US" emma:confidence="0">
                  <emma:literal>3,214°.</emma:literal>
                </emma:interpretation>
              </emma:one-of>
            </emma:emma>
          </inkml:annotationXML>
          <inkml:trace contextRef="#ctx0" brushRef="#br0" timeOffset="-4100.41">-359 656 2639 0,'-15'-62'218'0,"11"7"-79"0,4 0-64 15,4 1-32-15,6-4-21 16,5-1-17-16,4 5-11 16,5 14 21-16,-24 40-15 0,39-37 0 15,-39 37-8 1,39-3 16-16,-39 3-13 0,39 29 2 15,-39-29 24-15,19 54-21 16,-19-54-4-16,0 70 18 0,-9-19-7 16,9-51-7-16,-34 54-6 15,-5-14 19-15,0-11-7 16,-10-10-21-16,6-9 1 0,-1-6 3 15,5-11-17-15,0-11-16 16,39 18-40-16,-43-51 0 0,9 0 32 16,19 0 19-16,15 51 23 15,-9-51 1-15,9 51-17 16,0 0 33-16,0 0-7 15,0 0 8-15,0 0 36 16,0 0 4-16,-25 69 13 0,11 0 5 16,-11-3-12-16,6-1-13 15,-5-7 7-15,24-58-27 0,-29 59-21 16,29-59 12-16,0 0 4 15,0 0-10-15,0 0-9 16,-44 10 9-16,44-10-10 0,-19-50-7 16,14-23 11-16,10-4 0 15,9 1-9-15,1 7 5 16,-6 21 13-16,-9 48-17 15,0 0 0-15,0 0 29 0,0 0 3 16,0 0-14-16,-9 59 10 16,-16 13-3-16,-9 12-17 15,-9 0 5-15,-6-4-10 0,-4 0-73 16,0-11-126-16,-1-11-224 15,15-14-428-15</inkml:trace>
          <inkml:trace contextRef="#ctx0" brushRef="#br0" timeOffset="-3863.3863">-563 1001 2012 0,'44'4'418'0,"-5"0"-44"15,-39-4-28-15,48 18-58 0,-48-18-70 16,39 29-59-16,-39-29-43 16,0 0-54-16,0 0-35 0,-5 62-10 15,5-62-41 1,-39 43-208-16,1-17-136 0,-6-12-239 15,-5-17-358-15</inkml:trace>
          <inkml:trace contextRef="#ctx0" brushRef="#br0" timeOffset="-3681.3681">-568-538 2515 0,'0'0'193'16,"0"0"-30"-16,0 0-81 15,0 0-45-15,0 0-10 16,0 0-32-16,0 0-170 0,29 54-505 16</inkml:trace>
          <inkml:trace contextRef="#ctx0" brushRef="#br0" timeOffset="-2820.2819">-1150-349 2964 0,'29'-22'302'0,"-29"22"24"0,0 0-64 16,0 0-109-16,34-40-67 15,-34 40-56-15,0 0-107 16,24-33-312-16,-24 33-417 0,0 0-500 16</inkml:trace>
          <inkml:trace contextRef="#ctx0" brushRef="#br0" timeOffset="-3451.3451">-1247 550 2788 0,'0'0'282'0,"5"55"-29"15,-10-4-87-15,-5-4-78 0,-14 4-41 16,-5 0-19-16,-15 3-19 15,1 1-61-15,-6-8-218 16,1-10-357-16,4-12-459 0</inkml:trace>
          <inkml:trace contextRef="#ctx0" brushRef="#br0" timeOffset="-3033.3033">-1378 95 2191 0,'0'62'265'0,"-15"-11"1"0,1-4-92 16,14-47-86-16,-29 58-55 16,0-10-5-16,29-48-9 15,-49 51-30-15,5-15 5 16,6-18-81-16,38-18-72 0,-54 8-31 15,54-8 35-15,-39-33-13 16,39 33 30-16,-19-66 88 16,9 15 41-16,10 51 3 0,0-51-12 15,0 51 47-15,0 0 134 16,0 0 80-16,0 0-13 15,0 0-5-15,-34 51-9 0,0 4-8 16,-4 3-6-16,-11 0-27 16,-4 1-34-16,-6-8-21 0,-4-11-62 15,-5-4-23 1,-4-14-4-16,4-8-19 0,5-6 40 15,9-16-6-15,11-3-32 16,43 11-9-16,-49-50 0 0,20-1-25 16,14-11-57-16,15-4-165 15,10 1-199-15,14-1-500 16</inkml:trace>
          <inkml:trace contextRef="#ctx0" brushRef="#br0" timeOffset="-2493.2493">-810-1426 2960 0,'0'0'243'0,"29"62"121"0,-24-11 41 16,-5-51-116-16,-20 76-143 16,-14-3-40-16,-14-4-64 15,-10 4-35-15,-10-8 20 16,0-3-55-16,0-7-90 0,0-12-21 15,5-13-17-15,14-20 14 16,6-13 21-16,9-23 15 16,4-21 35-16,11-8 28 0,9 1 32 15,1 3 7-15,-1 11-9 16,10 40 21-16,0 0 27 15,0 0-13-15,0 0-15 0,-34-7 14 16,0 25-16-16,-5 18-10 16,-4 15-82-16,-1 7-428 0,-10 8-798 15</inkml:trace>
          <inkml:trace contextRef="#ctx0" brushRef="#br0" timeOffset="-4900.49">316 583 1158 0,'0'0'323'0,"0"0"11"16,0 0-75-16,0 0-97 15,0 0-88-15,0 0 41 16,0 0 43-16,0 0-28 0,0 0-23 16,0 0-49-16,0 0-31 15,0 0-5-15,-54 51-19 0,1-19-6 16,4-13 15-16,6-12-5 15,4-3 21-15,39-4 20 16,-39-15 7-16,39 15-18 0,0 0-23 16,-29-62 3-16,19 0 2 15,15-3-13-15,5-8-13 16,-1-7 7-16,6 3 10 15,-5 5-6-15,-1 10-11 0,1 11 7 16,-5 11 12-16,-5 40-18 16,0-37-5-16,0 37-63 15,0 0-239-15,0 0-345 0,0 0-188 16</inkml:trace>
          <inkml:trace contextRef="#ctx0" brushRef="#br0" timeOffset="-4729.4729">218 827 2021 0,'0'47'417'16,"0"-47"-31"-16,0 0-91 16,0 0-123-16,0 0-93 0,0 0-27 15,0 0-45-15,0 0-231 16,0 0-356-16,0 0-480 15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05.0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EAFA88-FB3C-4D5B-B8A4-AC9B28AB7663}" emma:medium="tactile" emma:mode="ink">
          <msink:context xmlns:msink="http://schemas.microsoft.com/ink/2010/main" type="inkDrawing" rotatedBoundingBox="3080,8483 3101,5884 5077,5900 5056,8499" semanticType="enclosure" shapeName="Other"/>
        </emma:interpretation>
      </emma:emma>
    </inkml:annotationXML>
    <inkml:trace contextRef="#ctx0" brushRef="#br0">-6075 422 684 0,'0'0'212'0,"0"0"88"0,0 0-7 16,0 0 10-16,0 0-35 16,0 0-63-16,-5-26 5 15,5 26-38-15,0 0-37 0,0 0-34 16,-19-29 5-16,-1 7-11 15,6 4-22-15,-6 4-15 0,6-1-23 16,14 15-12-16,-29-18 7 16,0 3 1-16,0-3-16 0,-1 4 1 15,1-1 19 1,5 0 6-16,-5 5-3 0,0 2-7 15,-5 1 10-15,5 0-11 16,-5 7-5-16,5 0 9 0,0 0 10 16,-1 3-14-16,-4 1 11 15,5 0-18-15,-5-1-9 0,0 1-2 16,0 3 1-16,-4 0 4 15,9 4 10-15,-5-3-3 16,4 6 3-16,6-3-1 0,-5 7 0 16,5-3 2-16,0 3-3 15,-1 0-10-15,1 0 4 16,0-3-4-16,24-15 0 0,-34 26 5 15,10-5 9-15,-1 1-6 16,25-22 0-16,-34 33-1 16,10 0 7-16,0-8-9 0,24-25 21 15,-29 37-16-15,4-8-6 16,25-29-3-16,-29 40-6 0,5-11 13 15,24-29-23-15,-24 44-3 16,-1-15 15-16,25-29-10 0,-19 36 7 16,0-7-3-16,19-29 4 15,-20 37-14-15,6-1 6 16,4-7-2-16,0 4 21 15,1-4-21-15,-1 0 6 0,5 4-1 16,-5 0-5-16,1 3 22 16,-6 4-27-16,5 0 14 0,1 0-6 15,-1 0-3-15,0 0 30 16,1 0-30-16,4 4 37 0,-5-1 30 15,5 5 4-15,5-5-20 16,-5 5-30-16,0-5 15 16,5 1-36-16,5 3 19 0,-5 1-12 15,10-1-10-15,-5 0 21 16,5 4-15-16,4-7-3 15,1 3 9-15,-1-3-9 0,-14-44 19 16,29 62-4-16,-4-8 7 16,-6-3-22-16,-19-51 4 0,34 62-4 15,-5-14 16-15,-5-5-13 16,-24-43 17-16,44 58-28 15,-5-10 30-15,-5-12-25 0,0-3 15 16,0 0-20-16,0-8 13 16,5 1 4-16,-6-5 13 0,-33-21-28 15,59 30 13-15,-16-5-15 16,1-7 19-16,-5-3-18 15,-39-15 10-15,53 25-8 16,-4-10 31-16,-6-1-30 0,-4-6 14 16,-5-1 7-16,5-3-40 15,0-1 34-15,0-3-16 0,-5 0-5 16,-5-3 15-16,-29 3-5 15,48-8 2-15,-4-3 3 0,-10 0-2 16,0 1-3-16,-34 10 14 16,44-26 9-16,-6 8-42 0,-8-4 37 15,-30 22-38 1,38-25 25-16,-38 25 13 0,44-30-28 15,-44 30 15-15,39-36-8 16,-10 11 3-16,-29 25 15 0,39-37-30 16,-39 37 15-16,39-47-58 15,-39 47 87-15,38-47-23 0,-38 47-1 16,39-48 0-16,-39 48 19 15,39-51-32-15,-39 51 13 0,34-54-12 16,-34 54-14-16,34-55 29 16,-34 55-20-16,39-58 17 15,-39 58-5-15,34-58 0 16,-34 58-5-16,34-59 5 0,-34 59 4 15,24-58-4-15,-24 58 19 16,19-51-22-16,-19 51 6 0,0 0-20 16,15-51 26-16,-15 51-6 15,10-40 20-15,-10 40-35 16,0 0 19-16,5-47-7 0,-5 47 0 15,0-44 5-15,0 44-25 16,4-47 36-16,-4 47-32 0,-4-44 34 16,4 44-37-16,0-47 42 15,0 47-42-15,-5-47 37 16,5 47-25-16,-5-48 2 0,0 12 14 15,5 36-20-15,-10-44 8 16,10 44 3-16,-9-40 19 16,9 40-32-16,-10-47 5 0,10 47 8 15,-10-40 19-15,10 40-17 16,-10-44-23-16,10 44 27 0,-14-40-4 15,14 40-6-15,-10-40 4 16,10 40 15-16,-14-36-19 0,14 36 24 16,-20-37-29-16,20 37 4 15,-14-36 5-15,14 36 4 16,-15-33-1-16,15 33-21 15,-14-36 29-15,14 36-15 0,-20-37 21 16,20 37-26-16,-14-36 12 16,14 36 6-16,0 0-12 0,-20-36 27 15,20 36-34-15,0 0 37 16,-24-40-37-16,24 40 30 0,0 0-28 15,-24-40 8-15,24 40-18 16,-20-33 21-16,20 33-13 16,0 0 31-16,-19-40-27 0,19 40 30 15,0 0-14-15,-24-37 70 16,24 37 3-16,0 0-54 15,-30-29-2-15,30 29-8 0,0 0-8 16,-34-29-11-16,34 29 12 16,-29-25-22-16,29 25 6 0,-29-22 30 15,29 22-57-15,0 0 54 16,-29-22-13-16,29 22-4 15,0 0-28-15,-29-22 18 0,29 22-14 16,0 0 45-16,0 0-42 16,0 0 19-16,-29-25-21 0,29 25-123 15,0 0-195-15,-19-22-153 16,19 22-29-16,0 0-59 15,0 0-249-15,0 0-147 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9.6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558BFB-8A7B-4C9A-9239-EC343FBA0BD0}" emma:medium="tactile" emma:mode="ink">
          <msink:context xmlns:msink="http://schemas.microsoft.com/ink/2010/main" type="inkDrawing" rotatedBoundingBox="5485,16134 10179,15833 10188,15981 5494,16282" semanticType="strikethrough" shapeName="Other"/>
        </emma:interpretation>
      </emma:emma>
    </inkml:annotationXML>
    <inkml:trace contextRef="#ctx0" brushRef="#br0">4697 57 588 0,'0'0'203'0,"0"0"78"16,0 0 43-16,-39-29 9 15,10 14-17-15,29 15-60 0,-39-11-41 16,5 7-68-16,-5 4-24 15,-4 4-28-15,-6-4-42 16,-9 7 30-16,-10-3-30 0,-10 3-34 16,-14 4-9-16,-15 4 3 15,-14 7-7-15,-15-1 44 0,-5 5-17 16,-4-1-7-1,-1 1-15-15,1-1-7 0,-1 1 37 16,-9-8 6-16,4 0-24 16,6-3-5-16,4-8 4 15,0 0-18-15,10-3-12 0,0-4 8 16,5 4 16-16,5-8-21 15,4 0 0-15,11-3 9 0,13 0-4 16,6 0-10-16,14-1 17 16,5 1-4-16,5 0-7 15,10-1 4-15,0 5 4 0,9 3-7 16,5 0-1-16,5 0 12 15,0 3-11-15,34-3-5 16,-39 4 15-16,5 0-11 16,0-1-2-16,0 1 16 0,-4 3-10 15,-11-3-5-15,1 3 1 16,-6 4 11-16,1 0-7 15,4 0-7-15,10 0 7 0,-4-4 6 16,9-3-16-16,10-1 10 16,24-3 8-16,-30 0-8 0,30 0-4 15,0 0 1-15,0 0 7 16,0 0-9-16,0 0-73 15,-29-3-57-15,29 3-61 16,0 0-45-16,-43 0-46 0,-1 0-26 16,-5 3-48-16,1-3 18 15,-10 0 38-15,-5-7-92 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31.0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95E326-CA59-4BB1-BB4A-656E28C4FBAE}" emma:medium="tactile" emma:mode="ink">
          <msink:context xmlns:msink="http://schemas.microsoft.com/ink/2010/main" type="inkDrawing" rotatedBoundingBox="11140,14267 11240,7982 11434,7985 11334,14270" semanticType="underline" shapeName="Other">
            <msink:sourceLink direction="with" ref="{88CE192B-9AF5-464D-A8B5-20629C46D319}"/>
            <msink:sourceLink direction="with" ref="{27F67CBE-E87B-42B6-BAD1-D33F4E6AFC6A}"/>
          </msink:context>
        </emma:interpretation>
      </emma:emma>
    </inkml:annotationXML>
    <inkml:trace contextRef="#ctx0" brushRef="#br0">617 7908 394 0,'0'0'40'15,"0"0"14"-15,0 0-1 16,0 0-1-16,0 0-20 16,0 0-11-16,0 0-13 15,0 0-2-15,0 0-6 16,0 0 0-16,0 0 7 0,0 0-7 15,0 0 10-15,0 0-15 16,0 0 15-16,0 0-2 0,0 0-5 16,0 0-9-16,0 0 6 15,0 0 0-15,0 0-6 16,0 0 8-16,0 0 7 0,0 0-9 15,0 0 0-15,0 0 5 16,0 0-11-16,0 0 6 16,0 0 4-16,0 0 6 15,0 0-16-15,0 0 62 0,0 0 43 16,0 0-26-16,0 0 5 15,0 0-8-15,0 0 23 16,-5 47-8-16,5-47 15 0,0 44 19 16,0-44 48-16,0 55-43 15,0-12-28-15,5-3 25 16,-5-40-43-16,0 62-50 15,0-14-21-15,0-5 12 0,0-43-19 16,5 55 58-16,-1-8 23 0,-4-47-37 16,5 51-14-1,-5-51-24-15,5 47 0 0,-5-47 12 16,10 37-15-16,-10-37 7 15,0 0-10-15,0 0-8 0,0 0 17 16,0 0-21-16,0 0 1 16,0 0-77-16,0 0-370 15,0 0-379-15</inkml:trace>
    <inkml:trace contextRef="#ctx0" brushRef="#br0" timeOffset="5463.5463">481 8006 487 0,'0'0'89'16,"0"0"19"-16,0 0 18 15,0 0 24-15,0 0-12 16,0 0 3-16,0 0-9 0,0 0-12 15,0 0-46-15,0 0-23 16,0 0-19-16,0 0-45 16,0 0 29-16,0 0-22 15,0 0 0-15,0 0-6 0,0 0 29 16,0 0-14-16,0 0-16 15,0 0 26-15,-10 55 3 16,10-55-21-16,0 58 100 0,5-7 7 16,0-4-45-16,-5-47-36 15,10 62-4-15,-6-11 0 0,1-7 2 16,-5-44-14-16,5 44-1 15,-5-44-4-15,0 0-17 16,0 0 35-16,5 40-4 16,-5-40-25-16,0 0 30 15,0 0 22-15,0 0-23 0,0 47-2 16,0-47 5-16,0 0-24 15,0 0 5-15,0 0 46 0,0 0 44 16,0 0 26-16,0 0-1 16,0 0-37-16,0 0-36 15,0 0-5-15,0 0-25 0,-5-36-14 16,0-4 14-16,-4-8-9 15,4 5-12-15,0-5 3 0,0 5 15 16,0 3-8 0,5 3-15-16,-5 4 12 0,5 33 9 15,0-36-2-15,0 36-21 16,-5-33 14-16,5 33 9 15,0 0-9-15,0 0-9 0,0-29 19 16,0 29-14-16,0 0-4 16,0 0 18-16,0 0-10 0,0 0-20 15,0 0 30-15,5-25 0 16,-5 25-14-16,0 0-6 15,0 0 23-15,0 0-13 0,0 0 0 16,0 0 11-16,15 43-17 16,-1 1 3-16,-9-4 11 15,5 0-3-15,-5 0-8 16,-5-40-2-16,10 58 13 0,-6-7-17 15,6-7 13-15,-10-44 5 16,5 44-20-16,-5-44 7 16,5 36 16-16,-5-36-7 0,0 0-13 15,0 0 22-15,0 0-14 16,0 0-6-16,0 0 10 0,0 0-1 15,0 0-9-15,0 0 12 16,0 0-6-16,0 0 0 16,0 0 2-16,0 0-2 15,0 0-11-15,0 0 17 0,0 0 7 16,0 0-24-16,0 0 16 15,0 0 4-15,0 0-12 16,0 0-2-16,-10-44 16 0,0-3-11 16,1-4-11-16,-1-4 14 15,0-3 7-15,5 0-10 16,-4 0-11-16,4 7 15 0,-5 7 7 15,5 11-11-15,5 33-11 16,0 0 14-16,-5-29-3 16,5 29-15-16,0 0 15 15,0 0 14-15,0 0-30 0,0 0 19 16,0 0 8-16,0 0-9 15,10 37-12-15,-10-37 21 16,15 47-6-16,-10 0-19 0,-1-3 14 16,1 0 16-16,-5 7-6 15,-5 0-1-15,5-1 4 0,-4-6-13 16,-1 0 0-16,5-44 12 15,-5 40-9-15,5-40-11 16,0 0 16-16,0 0-1 16,0 0-13-16,0 0 14 0,0 0 6 15,0 0-6-15,0 0 1 16,0 0 4-16,0 0-13 15,0 0 0-15,14-37 13 0,1-6-21 16,-10-8 0-16,9 4 12 16,-9 3 8-16,0 7-15 15,-5 37 3-15,5-32 0 0,-5 32 8 16,0 0-8-16,0 0 4 15,0 0 6-15,0 0-10 0,0 0-3 16,0 0 16 0,0 0-21-16,0 0-3 0,-5 40 21 15,0 0-3-15,0 0-2 16,1 3-12-16,-6 5 11 0,5-5-4 15,0 1-11-15,0-7 18 16,5-37-7-16,-5 36-17 16,5-36 1-16,0 0-270 0,-4 40-314 15,4-40-151-15</inkml:trace>
    <inkml:trace contextRef="#ctx0" brushRef="#br0" timeOffset="-12339.2338">563 2260 775 0,'0'0'307'0,"0"0"-13"16,0 0-28-16,10 47-22 15,-5 4-16-15,0 0-46 16,0 7-10-16,0 8-9 16,-5 6-45-16,0 12-27 0,0 11-4 15,0 3 6-15,0 11-27 16,0 8 2-16,0-4-14 0,0 3 14 15,4 0-1-15,-4 1-10 16,0 3 15-16,5 0-16 0,-5-3 12 16,5-5-6-16,-5 5-12 15,-5-1-30-15,5-7-8 16,0 1-8-16,-5-5-8 15,5-3 7-15,-4 0 3 0,4 0-6 16,0 3 12-16,0-3-12 16,0-3-9-16,0-5 6 15,4 1 8-15,-8-4-1 0,4-4 5 16,0-7-9-16,-5 0 0 15,5-3 0-15,-5-1-12 0,0 1 12 16,0-1 5-16,0 4 3 16,-4-3-5-16,4 3 4 0,0 0-15 15,-5-4 3-15,5-3-2 16,0 0 11-16,5-4 6 15,0 4-2-15,-4-1-8 16,4-2 3-16,0 2-11 0,0-2 4 16,0-1 1-16,0 0 9 15,0 7 2-15,0 1-11 0,0-5 3 16,-5 1-5-16,5-7-1 15,-5-1 12-15,5 1 10 16,0-4-13-16,-5-8 4 0,5-6-11 16,0-12-1-16,0-36 5 15,-10 47 10-15,10-47 0 0,0 44-10 16,0-44-9-16,0 0 4 15,-5 36 8-15,5-36-3 16,0 0 0-16,0 44 0 16,0-44-4-16,0 0-2 0,0 51 9 15,0-51 5-15,-4 51-5 16,4-51 0-16,0 44 0 0,0-44-3 15,0 0-8-15,0 0 3 16,0 47 9-16,0-47-7 16,0 0-1-16,0 0-9 0,0 0 0 15,0 0-36-15,0 0-103 16,29-4-68-16,-29 4-46 15,0 0-27-15,34-3 4 0,-34 3-89 16,0 0-218-16,0 0-146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32.36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F8A7CCB-41E5-4162-B8BB-E6A7BED60D21}" emma:medium="tactile" emma:mode="ink">
          <msink:context xmlns:msink="http://schemas.microsoft.com/ink/2010/main" type="inkDrawing" rotatedBoundingBox="4527,15347 5999,9279 9831,10209 8359,16277" hotPoints="9729,12987 7114,15601 4500,12987 7114,10373" semanticType="enclosure" shapeName="Circle">
            <msink:destinationLink direction="with" ref="{0E581C93-AAAF-45BD-B615-312BCDEAF801}"/>
            <msink:destinationLink direction="with" ref="{CBC96DF8-BE1C-4659-BFAB-BEE792B86732}"/>
          </msink:context>
        </emma:interpretation>
      </emma:emma>
    </inkml:annotationXML>
    <inkml:trace contextRef="#ctx0" brushRef="#br0">1905 404 375 0,'0'0'93'0,"0"0"14"16,0 0-7 0,0 0-9-16,0 0-11 0,0 0-3 15,0 0-4-15,-35-26-9 16,35 26 22-16,-34 7-1 0,4 8 24 16,1 15 7-16,-1-1-24 15,-4 15-5-15,-1 8 20 16,-4 11-20-16,-6 3-40 0,-4 8 25 0,0 4-10 0,0 0-5 31,-1 7-16-31,1-4-1 0,0 0-9 16,9 0-14-16,-9 4 4 15,5 0-7-15,4 0-7 0,-4 4 7 16,-5 3-7-16,4 4 7 16,1 8-12-16,-5 14 2 15,-5 8-4-15,-5 18-166 0,-10 15-187 16,-10 18-169-16,-10 30 67 15</inkml:trace>
    <inkml:trace contextRef="#ctx0" brushRef="#br0" timeOffset="-5004.2125">2373 1442 1582 0,'-59'-26'336'16,"-5"-4"28"-16,-10 8-26 15,-15 11-59-15,-19 15-47 16,-11 22-48 0,-9 22-28-16,-10 26-16 0,0 29 15 15,0 34-13-15,-9 44 3 16,-11 52 7-16,-4 55 12 15,-11 44-14-15,11 19-16 0,-1 22 6 0,25 1 42 0,30-12 6 32,34-19-10-32,49-29-80 0,45-44 4 15,59-48-66-15,54-45 8 16,54-51-9-16,44-49-42 0,50-44 33 0,54-47-53 16,35-38 39-16,19-40 8 0,5-38-4 15,-5-25 1-15,-29-30-25 16,-40-33 15-16,-39-40-128 15,-50-60-88-15,-49-59 52 16,-44-59 33-16,-54-51 20 0,-45-49-7 0,-48-22 40 0,-46 30 43 16,-38 66 13-16,-45 85 7 31,-35 96-12-31,-33 93 2 0,-31 81-73 0,-49 73-9 0,-39 68-34 16,-20 43-59-16,15 34-95 15,30 0-92 1,49 0-244-16,54-15-430 15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08.5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F67CBE-E87B-42B6-BAD1-D33F4E6AFC6A}" emma:medium="tactile" emma:mode="ink">
          <msink:context xmlns:msink="http://schemas.microsoft.com/ink/2010/main" type="inkDrawing" rotatedBoundingBox="9728,16963 10470,14092 12411,14594 11668,17465" hotPoints="12237,15878 11022,17093 9808,15878 11022,14664" semanticType="underline" shapeName="Circle">
            <msink:destinationLink direction="with" ref="{EA95E326-CA59-4BB1-BB4A-656E28C4FBAE}"/>
            <msink:destinationLink direction="with" ref="{1BC38078-2596-4AF0-9C6E-D63C61F96BF4}"/>
          </msink:context>
        </emma:interpretation>
      </emma:emma>
    </inkml:annotationXML>
    <inkml:trace contextRef="#ctx0" brushRef="#br0">1053 8778 752 0,'0'0'201'0,"0"0"7"15,0 0 26-15,0 0 12 16,0 0 1-16,0 0-1 0,-29-36-38 15,29 36-56-15,-29-30-45 16,29 30-12-16,-39-29-25 16,1 11-11-16,-11 4-5 0,-4 6 3 15,-10 1-12 1,-5 7 5-16,-5 7-14 0,0 4-21 15,5 4-1-15,-5 3 13 16,5 7 22-16,-4 5-18 0,4-1 12 16,0 3 19-16,5-3-41 15,0 4-1-15,9 7-3 16,-4 4-20-16,10 3 8 0,-6 1 2 15,10 3-1-15,1 3-10 16,9 1 8-16,-5 7 5 0,5-4-14 16,0 4 2-16,10 0 14 15,-5 3-9-15,9-3-6 16,-4 7 18-16,5-3 53 15,-1-1-18-15,6 4-26 16,-1 0-1-16,1 4 37 0,4 0 8 16,5 7-22-16,0 0 14 15,0 7 0-15,10 1-32 0,-5 3 8 16,10-8-27-16,0 5-2 15,4-4 15-15,5-4-13 16,1-4-3-16,-1-3 0 0,6-4 17 16,4-11-22-16,0 0 6 15,-5-3 7-15,10-8-13 16,5-7 20-16,-5 0-24 15,9-7 14-15,1 0 14 0,-5-11-5 16,10-4-1-16,4 0-4 16,0-11-8-16,5-10 2 0,6-5 1 15,-1-6-1-15,0-1-8 16,0-6-5-16,5-1 5 15,-5 0 5-15,5-4-5 0,-5 1 0 16,5-4 7-16,-10 0-12 16,5 0 5-16,-10-4 11 0,1-4-11 15,-1-3 0 1,-4-3-9-16,-1-1 9 0,1-3-4 15,-6-4 4-15,1-4-3 16,-5-3 5-16,0 3-2 0,-5-3 0 16,-5 0 9-16,-5 7 0 15,0-4-6-15,-4-3 7 0,-10-4-17 16,4 0 12-16,-4 1-5 15,-5-1-4-15,-5-4 4 16,0 4 4-16,-5 0-2 0,5 4-2 16,-5 0 0-16,0 7 8 15,-5 0 2-15,1 7-6 16,4 1 0-16,-10-5-11 0,6 5 7 15,-11-1 0-15,6 4 0 16,-6 4 15-16,1 3-15 16,-1 0 10-16,1 0-15 0,0 4-1 15,19 29 14-15,-25-33-14 16,25 33 14-16,-19-29-15 0,19 29 11 15,0 0 4-15,0 0-8 16,-24-29-5-16,24 29-3 0,0 0 8 16,0 0-6-16,0 0-9 15,0 0-151-15,0 0-171 16,0 0-218-16,0 0-434 15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7.5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2E3B32-6ABE-474F-A693-809C3D5D8C48}" emma:medium="tactile" emma:mode="ink">
          <msink:context xmlns:msink="http://schemas.microsoft.com/ink/2010/main" type="inkDrawing" rotatedBoundingBox="17450,15435 21370,15403 21388,17634 17468,17665" semanticType="underline" shapeName="Other">
            <msink:sourceLink direction="with" ref="{8A95E2B5-86FE-4B4B-A9C2-3143CC26455F}"/>
            <msink:sourceLink direction="with" ref="{07551FFA-321F-4B6F-9DF0-26E00F90B1AD}"/>
            <msink:sourceLink direction="with" ref="{8CC45484-04EE-4996-B431-E67479F152CB}"/>
          </msink:context>
        </emma:interpretation>
      </emma:emma>
    </inkml:annotationXML>
    <inkml:trace contextRef="#ctx0" brushRef="#br0">1144 5286 377 0,'24'14'101'0,"5"1"24"16,15-1 12-16,14-3-68 0,20 4 56 15,23-4-25-15,26 3-40 16,18 1-23-16,25 3-19 0,19 7-18 15,5 5 4-15,10-1 230 16,5-7-93-16,9-4-76 0,1-7-15 16,9-8-35-16,-10-3-15 15,-4-7 27-15,-20-8-11 0,-10-6-9 16,-24-1 12-16,-9-4-19 15,-20 1 5-15,-20-1 4 0,-23 1-9 16,-16 7 44-16,-18 0 141 0,-11 7 85 16,-18 0-58-16,-25 11-107 15,0 0-62-15,-29-15-16 0,-15 8-21 16,-5 10-6-16,-4 1-176 0,4 0-254 15,1-4-174-15,4 3-67 16</inkml:trace>
    <inkml:trace contextRef="#ctx0" brushRef="#br0" timeOffset="-688.0688">3007 7502 509 0,'0'0'150'0,"0"0"5"15,0 0-37-15,0 0-44 16,0 0-27-16,0 0-16 0,0 0-5 16,0 0 78-16,-5-29-32 15,20-7-9-15,9-1 10 0,15-10 81 16,9-11-44-16,20-8 4 0,10-7 10 15,19-10-19-15,10-8 18 16,19-11-32-16,5 0-44 0,10-4-10 16,-6 1 11-16,1 3-39 0,-9 7-9 15,-1 8 9-15,-10 7-9 16,-9 3-3-16,-5 12 17 0,-15 10-17 15,-9 12 15-15,-20 6-23 16,-14 8 26-16,-10 11-31 16,-10 3 29-16,-24 15-10 0,0 0-3 15,19-11-7-15,-19 11 15 0,0 0-17 16,0 0 14-16,0 0-22 15,0 0 25-15,0 0-24 0,0 0-206 16,0 0-247-16,0 0-140 0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29.1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B363CC-FE40-426C-A639-2FA0165284C4}" emma:medium="tactile" emma:mode="ink">
          <msink:context xmlns:msink="http://schemas.microsoft.com/ink/2010/main" type="inkDrawing" rotatedBoundingBox="16336,10123 20751,10256 20691,12267 16275,12134" hotPoints="16277,11152 17108,10148 19677,11243 16913,11976" semanticType="underline" shapeName="Quadrilateral">
            <msink:destinationLink direction="with" ref="{A6F21BCD-9D02-41DB-9143-720130390CB8}"/>
            <msink:destinationLink direction="with" ref="{F282C960-F4D6-4B33-B919-A6BEED2D74CE}"/>
          </msink:context>
        </emma:interpretation>
      </emma:emma>
    </inkml:annotationXML>
    <inkml:trace contextRef="#ctx0" brushRef="#br0">-325-775 397 0,'0'0'117'0,"14"-37"48"15,-14 37 0-15,0 0-55 16,-4-40-18-16,4 40-32 16,0 0-18-16,0 0 45 0,-39-43-3 15,5 17-10-15,5 4-47 16,-5 11 5-16,0 4-12 0,-5 4 9 15,0 6-1-15,-5 1 23 16,-4 7-22-16,-1-4 9 0,1 11-28 16,-1 0 7-16,1 4 4 15,4 4 67-15,0 3-46 0,1 0-4 16,9 0-18-1,-5 8-5-15,5 3 10 0,0 3-34 16,0 8 20-16,5 0-25 16,5 7 30-16,-1 4-32 0,1 4 29 15,0 3-13-15,9 7 9 16,1 1-9-16,4-4 23 0,5-4 97 15,0 3-47-15,10-6-37 16,-5-1-12-16,10-3 8 16,5 0 60-16,-6 4-55 0,11-4 7 15,-1-1-21-15,5 1-5 16,1-3 8-16,-1-5 52 15,10 1-28-15,0-1-27 0,0-10-13 16,9 0 38-16,6-8 6 16,4-3-24-16,1-8-13 0,4-3-2 15,0-7-6-15,5-1-9 16,-5-6 15-16,1-8-4 0,-1-8 35 15,-5-3 1-15,1-3-12 16,-6-4-13-16,6-8-7 0,-11-7-9 16,6-3-4-16,-6-4 10 15,1-4-10-15,0-7 4 0,-10 0-2 16,5-7 1-16,-10 0-5 15,5-11 7-15,-5 0 0 16,-5-11-12-16,0-8 2 0,-9-6 3 16,-1-8 7-16,-4 0-7 15,-5-4 5-15,-10 8-5 0,0 7 6 16,-4 4-2-16,-6 10 3 15,-4 4-1-15,-6 8-6 0,-4 7 0 16,-5-1 0-16,5 12 0 16,-5 3 0-16,0 12 0 0,0 3 4 15,0 7-1-15,0 0 3 16,-4 11-6-16,8 0 7 15,-4 7-7-15,5 1-4 0,-5 6 8 16,5-3-4-16,5 4 0 16,0 3 0-16,24-7 0 0,-29 4-6 15,29-4 1-15,-20 0-1 16,20 0 1-16,0 0-102 0,0 0-224 15,0 0-206-15,0 0-187 16</inkml:trace>
    <inkml:trace contextRef="#ctx0" brushRef="#br0" timeOffset="9944.9944">0 84 293 0,'0'0'38'0,"0"0"64"0,0 0 43 16,0 0 34-16,29-8-6 15,15 1-32-15,9-4 107 16,15-3-99-16,24-5 49 0,25 9-79 16,24-1-41-16,23 7-23 15,16 4-31-15,0 7-16 0,9 8 19 16,0-1-20-16,0 1 18 15,-4-8-2-15,4 1-15 0,-9-5-8 16,-11-3 16-16,-13-3-7 16,-20-1-12-16,-15 0 11 0,-19 1 5 15,-20-1-19-15,-24 0 37 16,-14 1 125-16,-10-1-11 0,-34 4-83 15,0 0-31-15,0 0-5 16,0 0-19-16,-34-15-13 16,0 8 15-16,0 4-5 0,10 3-16 15,24 0 2-15,-34 3 13 16,34-3-240-16,0 0-268 0,0 0-145 15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9.8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F62B60-5A99-44F6-B522-D0CC0C257A69}" emma:medium="tactile" emma:mode="ink">
          <msink:context xmlns:msink="http://schemas.microsoft.com/ink/2010/main" type="inkDrawing" rotatedBoundingBox="17358,14740 20385,12232 20507,12379 17480,14887" semanticType="underline" shapeName="Other">
            <msink:sourceLink direction="with" ref="{8A95E2B5-86FE-4B4B-A9C2-3143CC26455F}"/>
            <msink:sourceLink direction="with" ref="{147D7C72-A8A6-45FA-89C4-E41C212B2048}"/>
          </msink:context>
        </emma:interpretation>
      </emma:emma>
    </inkml:annotationXML>
    <inkml:trace contextRef="#ctx0" brushRef="#br0">2979 0 430 0,'-19'29'110'16,"19"-29"13"-16,-29 44 33 0,-5-1-17 16,-5 1 36-16,-5 3-9 15,-4 8-21-15,-10 7-42 16,-10 7-63-16,-10 7-2 0,-9 15 13 15,-15 15 35-15,-10 7-36 16,-4 7-30-16,-10 4-1 16,-5-1-12-16,-5-3 15 0,-5-7-19 15,-9 0-3-15,-6 0 0 16,-4 0 0-16,-5-4-19 0,10 0 29 15,9-11-17-15,20-7 20 16,15-11-36-16,18-14 39 0,21-15-16 16,18-7-7-16,11-12-6 15,9-6 15-15,9-8-6 0,25-18 16 16,0 0-12-16,-19 18 4 15,19-18-17-15,0 0 17 16,0 0-35-16,0 0 34 0,0 0 0 16,0 0-8-16,0 0-52 15,0 0-68-15,0 0-67 0,0 0 34 16,0 0 31-16,0 0 47 0,-20 11 20 15,20-11-4-15,-19 22 38 16,0 0 17-16,19-22 0 0,-25 29-57 16,6-7-53-16,19-22-111 15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4.2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95E2B5-86FE-4B4B-A9C2-3143CC26455F}" emma:medium="tactile" emma:mode="ink">
          <msink:context xmlns:msink="http://schemas.microsoft.com/ink/2010/main" type="inkDrawing" rotatedBoundingBox="15846,16465 16517,14096 17780,14454 17109,16822" hotPoints="17700,15524 16750,16474 15801,15524 16750,14574" semanticType="underline" shapeName="Circle">
            <msink:destinationLink direction="with" ref="{04F62B60-5A99-44F6-B522-D0CC0C257A69}"/>
            <msink:destinationLink direction="with" ref="{CC2E3B32-6ABE-474F-A693-809C3D5D8C48}"/>
            <msink:destinationLink direction="with" ref="{F282C960-F4D6-4B33-B919-A6BEED2D74CE}"/>
            <msink:destinationLink direction="with" ref="{B0C42796-A41B-4A9B-95B9-C05E77CBFF6C}"/>
          </msink:context>
        </emma:interpretation>
      </emma:emma>
    </inkml:annotationXML>
    <inkml:trace contextRef="#ctx0" brushRef="#br0">-6561 7312 518 0,'-33'4'117'15,"-11"-1"56"-15,0 5 9 0,-4 2 15 16,-1 5 17-16,-4 11-80 15,-5 14-17-15,-1 18-18 16,-4 25 87-16,-5 30-67 0,0 29 70 16,0 22-53-16,5 11-38 0,10 3-10 15,9-3-37-15,20-15-19 16,9-11-30-16,20-14 11 0,10-22-4 15,19-22-5-15,9-19 41 0,21-21-17 16,8-22-9-16,21-18-4 16,8-22-4-16,6-14-14 0,10-11 16 15,-1-15-13-15,1-11-10 0,-11-15 17 16,-4-14-5-16,-5-14-13 15,-9-19 19-15,-11-29-8 16,-9-22 3-16,-10-17 0 0,-24-9-8 16,-19-6 1-16,-20 7-8 0,-24 18 16 15,-15 29 6-15,-19 33-10 16,-24 36 4-16,-15 37 2 0,-10 40-2 15,-9 32-1-15,-10 33 1 0,10 26 11 16,4 11-5-16,11 3-10 16,18 0-5-16,20 0-1 0,15 1-62 15,19-12-340-15,19-7-252 0,20-11-95 16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42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F21BCD-9D02-41DB-9143-720130390CB8}" emma:medium="tactile" emma:mode="ink">
          <msink:context xmlns:msink="http://schemas.microsoft.com/ink/2010/main" type="inkDrawing" rotatedBoundingBox="16489,11385 18661,17910 15690,18899 13518,12374" semanticType="callout" shapeName="Other">
            <msink:sourceLink direction="with" ref="{87B363CC-FE40-426C-A639-2FA0165284C4}"/>
            <msink:sourceLink direction="with" ref="{07551FFA-321F-4B6F-9DF0-26E00F90B1AD}"/>
          </msink:context>
        </emma:interpretation>
      </emma:emma>
    </inkml:annotationXML>
    <inkml:trace contextRef="#ctx0" brushRef="#br0">1583 72 346 0,'0'0'69'0,"0"-29"31"15,0 29-6-15,0 0-22 16,0 0 37-16,0 0-5 0,-9-30-40 16,9 30-42-16,0 0 6 15,0 0 15-15,-29-14-11 0,4 14-3 16,-4 14-29-16,0 12 63 15,-5 3 14-15,-5 15-25 0,-4 14-41 16,-1 4 17-16,0 7 111 16,-4 7-57-16,-1 8-39 0,6 7-15 15,-6 7-13-15,5 8 11 16,-4 3-23-16,-1 7 41 15,6 5 65-15,-6 6-57 16,5 11-22-16,-4 1-21 0,4 6 13 16,-4-3-17-16,4-7-1 0,0-1-4 15,6-10 14-15,-6 0 15 16,5-4-17-16,5 0-16 0,-5-7 35 15,5-4 94-15,-5 4-45 16,1-8-36-16,4 1-22 0,0 7-22 16,0-4 19-16,0 0-6 0,9 8-23 15,1-5 28-15,0 1 5 16,5 0 47-16,4-7-26 15,0-1-13-15,6-10-23 0,4-4 2 16,5 0 23-16,0-8 13 0,5-2-18 16,0-1 1-16,9-4-24 15,1-3-11-15,-1 0 13 0,6 3-5 16,4 0 7-16,0 5-4 15,5 2-8-15,0-6 3 0,1 3 8 16,-1 3-15-16,5 1 21 0,0 0 4 16,4 3 2-16,6-3-8 15,0 0 3-15,9-1-15 0,1-6 10 16,4-1 1-16,0-7-11 15,5-3 11-15,0-4-22 0,5-4 21 16,0-7-7-16,5-4-3 0,-5 1 11 16,5-12-19-16,-1 0 14 15,-4-7 1-15,0-3-13 0,-5-4 10 16,5-4-15-16,-5 0 19 0,5 0-14 15,-10-7 12-15,10 4-12 16,-5-4 15-16,1 3-9 0,-1-3 0 16,5 0 9-16,-5-4-18 0,0 4 18 15,-5-3-9-15,5-1-8 16,-5 0 19-16,1-3-15 15,-1-8 10-15,0 4-3 0,0-4-17 16,0 1 33-16,1-4-25 0,-6-1 17 16,-4-3-5-16,-1 4-10 15,-4-4 10-15,-5-3-17 0,-1 6 21 16,-4-3-7-16,0 4-3 0,0-4 2 15,0 4 2-15,-9 0-11 16,-1-1 10-16,-5 1-7 0,-19 7 0 16,29-7 7-16,-29 7-3 0,29-7 4 15,-4-4-13-15,-6 3 20 16,5 5-16-16,1-1 11 15,4-3-9-15,0 0 6 0,0-1-3 16,0 1 0-16,5-4 6 0,5 4-14 16,-10-4 14-16,5 0-11 15,-5 7 11-15,-5-3-14 0,-4 3 15 16,4 1-16-16,-24 3 16 0,29 0-11 15,-5 0 4-15,-24 0 6 16,30 0-19-16,-30 0 20 0,24 0-11 16,0 0 7-16,-24 0-16 0,29-15-226 15,-5 1-254-15,6-15-153 16,8-15-69-16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40.6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72A9BC-6A3E-4361-BA48-08E726F1A76B}" emma:medium="tactile" emma:mode="ink">
          <msink:context xmlns:msink="http://schemas.microsoft.com/ink/2010/main" type="inkDrawing" rotatedBoundingBox="21820,12190 21861,14910 21737,14911 21695,12192" semanticType="underline" shapeName="Other">
            <msink:sourceLink direction="with" ref="{147D7C72-A8A6-45FA-89C4-E41C212B2048}"/>
            <msink:sourceLink direction="with" ref="{8CC45484-04EE-4996-B431-E67479F152CB}"/>
          </msink:context>
        </emma:interpretation>
      </emma:emma>
    </inkml:annotationXML>
    <inkml:trace contextRef="#ctx0" brushRef="#br0">-1727 4935 324 0,'0'0'52'15,"34"-14"87"-15,-34 14 23 0,34 22-6 16,-34-22 4-16,29 76-83 15,-15 12 103-15,-4 17 36 16,0 26-39-16,-10 22-5 16,4 18-9-16,-4 7-1 0,0 1-27 15,0-12-27-15,-4-7-54 16,4-14 56-16,0-15-14 0,4-11-19 15,1-11 23-15,0-3-6 16,-5-12-37-16,0-3-7 0,0-11-20 16,-5 0-13-16,0-14-5 15,-4-4-7-15,4-11 3 16,-5-11-4-16,5-8-8 0,5 1 1 15,-4-11 3-15,4-22 3 16,0 0 0-16,0 26-12 16,0-26 18-16,0 0-12 0,0 0-9 15,0 0 17-15,0 0-14 0,0 0-12 16,0 0-251-16,0 0-395 15,38-37-293-15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8.2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82C960-F4D6-4B33-B919-A6BEED2D74CE}" emma:medium="tactile" emma:mode="ink">
          <msink:context xmlns:msink="http://schemas.microsoft.com/ink/2010/main" type="inkDrawing" rotatedBoundingBox="16887,14618 17013,11852 17048,11854 16923,14620" semanticType="underline" shapeName="Other">
            <msink:sourceLink direction="with" ref="{8A95E2B5-86FE-4B4B-A9C2-3143CC26455F}"/>
            <msink:sourceLink direction="with" ref="{87B363CC-FE40-426C-A639-2FA0165284C4}"/>
          </msink:context>
        </emma:interpretation>
      </emma:emma>
    </inkml:annotationXML>
    <inkml:trace contextRef="#ctx0" brushRef="#br0">-6531 7348 561 0,'0'0'246'0,"0"0"-37"0,14-29-3 15,-14 29-33-15,5-47-32 16,0 7-51-16,-5 7 32 16,0-10-15-16,5 2 0 0,-10-6-44 15,5-4-10-15,0-3-14 0,5-8-24 16,-5-15 22-16,9-10-15 15,1-15-26-15,0-25 18 0,0-26-5 16,4-22-14-16,-4-14 18 16,-1-11-18-16,1-4 22 0,-5 4-21 15,0 21 17-15,-5 23-22 0,5 29 17 16,-5 21-12-16,5 30 14 15,-5 17-6-15,0 16 51 16,-5 14-25-16,5 29-7 0,0 0-11 16,-5-30-6-16,5 30 2 0,0 0-20 15,0 0 20-15,0 0-20 16,0 0 2-16,0 0-216 0,0 0-159 15,0 0-53-15,0 0-29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3.4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7D7C72-A8A6-45FA-89C4-E41C212B2048}" emma:medium="tactile" emma:mode="ink">
          <msink:context xmlns:msink="http://schemas.microsoft.com/ink/2010/main" type="inkDrawing" rotatedBoundingBox="20453,12454 20847,10113 22513,10393 22120,12734" rotationAngle="-726034440" semanticType="underline">
            <msink:destinationLink direction="with" ref="{04F62B60-5A99-44F6-B522-D0CC0C257A69}"/>
            <msink:destinationLink direction="with" ref="{B972A9BC-6A3E-4361-BA48-08E726F1A76B}"/>
          </msink:context>
        </emma:interpretation>
      </emma:emma>
    </inkml:annotationXML>
    <inkml:trace contextRef="#ctx0" brushRef="#br0">-1761 3192 510 0,'-5'-43'121'16,"5"43"37"-16,-15-44 23 15,15 44-57-15,0 0-62 16,-43-37 47-16,4 19 26 0,-5 15-4 16,-4 6-36-16,-6 15 0 15,-9 12-13-15,-5 13-41 0,-14 15-20 16,4 19 4-16,-9 21-12 15,4 26 12-15,6 18 98 16,-1 18-40-16,0 4-37 0,20-4-31 16,9-4 90-16,16-3 17 15,18-4-35-15,25-3-28 16,19-11 91-16,19-12-60 15,30-17-40-15,19-19 38 0,24-21-19 16,15-22-12-16,5-26-26 16,14-18-25-16,-4-18 14 15,-1-19-11-15,-14-14 4 0,-15-22-8 16,-14-21-5-16,-15-19 7 16,-19-29-1-16,-20-25-16 0,-19-34 23 15,-24-28-13-15,-15-15-9 16,-19 11 23-16,-20 19-11 15,-14 35-8-15,-15 41 20 0,-19 40-10 16,-10 43-18 0,-19 37 17-16,-1 36-9 0,-4 26-10 15,0 21 19-15,10 15-128 16,14 4-196-16,10 7-249 0,14 4-218 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48.13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1042 320 1367 0,'0'0'237'0,"-49"7"11"16,11 11 10-16,-1 8-83 0,5 18-69 15,0 14-45-15,5 18-16 16,5 8 33-16,-1 11-32 0,1-1-12 16,9-3-13-16,1-7 7 15,9-15 44-15,10-11-18 0,9-10-1 16,-14-48-9-16,44 36-18 15,5-25-8-15,9-22 1 0,0-14-13 16,5-15-3-16,-5-11-6 16,-4-15-3-16,-11-10 12 15,-13-19 8-15,-16-7-7 16,-14-14-10-16,-19-4-4 0,-15-4 7 15,-10 11 97-15,-14 11-4 16,-5 18-7-16,-5 26-19 0,-10 25-30 16,1 30-19-16,-6 25-5 15,-4 32-13-15,4 30 0 0,1 29 10 16,9 14 1-16,15 4-11 15,14 0 0-15,15-11-10 0,19-7 12 16,20-22 17-16,14-15 0 16,15-17 4-16,24-19-15 15,15-18 8-15,4-19-10 16,10-10-6-16,1-19 2 0,-6-6-8 15,-9-12 6-15,-15-3 5 16,-20-19 4-16,-14-10 3 0,-24-12-10 16,-19-14-2-16,-20-10-6 15,-15-1-1-15,-14 7 9 0,-10 23 13 16,-9 21-2-16,4 22-9 15,-4 32-4-15,4 23-3 0,1 25-6 16,9 22 9-16,4 14 12 16,11 15-12-16,9 8-5 15,15 2 5-15,15-2-4 16,9-8 13-16,15-11-2 0,14-15-3 15,15-10-1-15,14-11-16 16,10-15 25-16,10-11-8 0,5-11-8 16,4-10-2-16,1-12 11 15,-11-11 6-15,-13-3-5 0,-11-11-6 16,-14-11 0-16,-10-14-4 15,-19-19-4-15,-14-14 0 0,-21-8 8 16,-13-3-3-16,-16 7 3 16,-4 15-4-16,-9 21-1 15,4 19 1-15,-5 22-2 0,0 17 8 16,5 27 3-16,0 17-9 15,10 22-5-15,0 19 9 16,14 10 8-16,10 8-5 0,20 6-3 16,9-2 0-16,19-12-7 15,15-7-1-15,15-14 12 0,14-15 1 16,10-15-2-16,20-11 2 15,4-14 4-15,0-11-7 0,-5-11-2 16,1-7-4-16,-16-7 25 16,-8-8-33-16,-11-14 8 15,-9-15 9-15,-10-22-1 0,-15-14-8 16,-14-11-4-16,-15-15 3 15,-14-7-5-15,-15 11 10 16,-14 18 8-16,-10 22-8 0,-1 33-4 16,-3 28 1-16,-6 34-7 15,5 36 5-15,5 33 5 0,9 21 7 16,16 23-2-16,18 6-5 15,15-3-13-15,20-11 13 0,14-11 14 16,15-18-14-16,19-14-6 16,14-19 6-16,16-18 11 15,8-14-8-15,6-19-3 0,5-11-7 16,-5-7 7-16,-6-7 2 15,-18-11 9-15,-15-11-2 16,-10-11-9-16,-19-18-6 0,-15-8-4 16,-19-14 10-16,-19-10 0 15,-20-9-5-15,-25 5-3 0,-9 14-1 16,-14 22 9-16,-10 32 0 15,-1 37 3-15,-8 33-3 0,-1 40-4 16,5 36-2-16,4 15 11 16,21 7-1-16,13 0-1 15,21-11-3-15,28-11-3 0,15-14 10 16,19-19 4-16,15-18-6 15,24-18-2-15,10-14-9 16,19-22 6-16,10-12 0 0,9-17 14 16,-4-15-14-16,-5-4 0 15,-15-14 0-15,-14-15 0 0,-10-14 7 16,-24-22 1-16,-15-19-14 15,-19-10-6-15,-24-4 2 0,-25 7 13 16,-19 26 0-16,-15 33 0 16,-14 28-3-16,-15 41-4 15,6 43-2-15,-6 41 10 0,5 36 1 16,10 10-5-16,14 8 0 15,25-3-5-15,14-12 5 0,15-17 10 16,24-12-19-16,14-18 9 16,15-14 10-16,10-15 2 15,10-18-5-15,4-15-7 0,5-11-7 16,0-10 7-16,-4-12 9 15,-10-10 2-15,-11-22-11 0,-3-23 0 16,-21-17-7-16,-14-18 7 16,-14-1-5-16,-15 4 8 15,-5 22 19-15,-9 22-4 0,-1 22-18 16,1 25-7-16,-1 26 2 15,5 21-37-15,1 15-196 0,9 22-406 16,14 15-457-16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04.47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BC96DF8-BE1C-4659-BFAB-BEE792B86732}" emma:medium="tactile" emma:mode="ink">
          <msink:context xmlns:msink="http://schemas.microsoft.com/ink/2010/main" type="inkDrawing" rotatedBoundingBox="9169,14422 12546,16191 12342,16579 8965,14811" semanticType="underline" shapeName="Other">
            <msink:sourceLink direction="with" ref="{0F8A7CCB-41E5-4162-B8BB-E6A7BED60D21}"/>
            <msink:sourceLink direction="with" ref="{FE02DE94-498A-456D-B57C-C03D5F7B8C25}"/>
          </msink:context>
        </emma:interpretation>
      </emma:emma>
    </inkml:annotationXML>
    <inkml:trace contextRef="#ctx0" brushRef="#br0">0 0 985 0,'25'30'312'15,"0"7"-6"-15,-1 3-1 0,11 5-25 16,4 3-62-16,10 7-63 15,10 15-34 1,10 4-13-16,20 11-30 16,10 7-17-16,19 4-19 15,20 4 16-15,10 4 27 0,19-5-19 16,5 1-24-16,21-4-20 0,4 0-3 0,9-11-22 16,11-7 12-16,5-8-4 0,-5-11-15 15,-10-11-136 1,-15-11-186-16,-15-7-163 0,-10-8-138 15,-9-11-5-15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53.06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1087 1587 335 0,'-4'-62'93'15,"-1"0"26"-15,0 7 26 0,-5 8 83 16,10 47 69-16,-10-51-26 15,10 51-116-15,0 0-41 0,0 0-33 16,0 0-74-16,-38-7 41 16,38 7-14-16,0 0-34 0,-44 73 9 15,20-11 10-15,14-11-30 16,10-51 20-16,0 0 57 0,19 50-29 15,-19-50 11-15,59 0-34 16,4-21 35-16,5-27-65 16,0-17-3-16,-1-15 39 15,-8-8-20-15,-6-6-13 0,-14-8 6 16,-20-4 29-16,-14-3-28 15,-24 0 6-15,-15 11 7 0,-15 21 72 16,-14 26-38-16,-14 44 1 16,-11 40-23-16,-4 32-25 15,-5 34 27-15,0 24-26 0,0 12 5 16,10 0 21-16,9-8-21 15,15-18 10-15,19-14-3 0,20-11-15 16,14-19 22-16,25-10 0 16,9-12 14-16,20-10 8 15,14-15-29-15,10-10 14 0,5-16-8 16,4-6-13-16,6-8 4 15,-15-7-10-15,-5 3 25 16,-10-10-4-16,-19-4-22 0,-19-11 7 16,-15-4 10-16,-20 1-22 15,-14-5 21-15,-19 1-9 0,-10-7-12 16,-15-1 19-16,-9 1-12 15,-15 7-1-15,-5 10 12 0,-4 23 41 16,9 17-29-16,5 30 3 16,14 26-16-16,10 21-5 15,25 14 12-15,14 12-12 16,24 0-7-16,15-1 15 0,24 1-8 15,20-11 3-15,14-19-10 16,19-10 7-16,15-23 16 0,5-24-7 16,0-16-9-16,0-17 20 15,-10-11-16-15,-9-19 2 0,-20-7 6 16,-10-14-18-16,-24-19 6 15,-14-18 4-15,-15-32-20 0,-20-37 22 16,-14-22-13 0,-19-4-13-16,-5 12 31 0,-15 36-17 15,0 43 16-15,-4 48 5 16,4 51-15-16,-10 54 7 0,1 48 8 15,-1 47-15-15,6 22-16 16,9 14 25-16,10 1 2 0,19-12-14 16,19-10-11-16,15-15 27 15,25-11-5-15,14-18-3 0,19-18-5 16,20-19 13-16,9-25 9 15,20-22-9-15,5-18-9 16,5-21 9-16,-10-16-13 16,-5-14-11-16,-20-11 32 0,-14-14-27 15,-24-15 11-15,-24-11 2 16,-20-22-16-16,-19-21 16 0,-25-8-16 15,-9 4-8-15,-20 18 27 16,-4 29-17-16,-6 40 3 0,1 44 15 16,-5 39 1-16,0 38-15 15,9 32 12-15,6 25 1 16,9 12-13-16,19-1-7 0,15 0 21 15,24-3-4-15,25-8-17 16,24-17 10-16,24-12 2 16,19-21-12-16,15-19 33 0,10-18-18 15,10-22 3-15,-1-14 5 16,1-15-16-16,-6-14 10 0,-14-15-7 15,-19-11 12-15,-25-14-10 16,-19-15-15-16,-24-26 18 16,-29-21 1-16,-25-19-20 0,-19-14 14 15,-15 15-11-15,-9 25 0 16,-10 43 23-16,5 45-21 0,-6 54 6 15,1 54 13-15,10 52-13 16,9 35-5-16,15 20 17 16,20 2 2-16,28 1-19 0,25-8 5 15,29-14-4-15,14-22 17 16,20-22-15-16,9-25 14 15,10-18-2-15,10-26-7 0,5-26 15 16,10-21-9-16,-6-22-1 16,-4-15-12-16,-15-14 7 0,-19-11 8 15,-15-15-11-15,-19-18-7 16,-29-22 16-16,-15-25-11 0,-29-26-2 15,-24-7 13-15,-15 19-9 16,-5 28-9-16,-9 44 19 16,4 51-11-16,1 58 12 15,4 55-20-15,-4 40 8 0,9 36 11 16,5 22-14-16,10 11 15 15,14 4-8-15,25-8 8 0,19-11-18 16,19-17 17-16,20-27-7 16,9-21-9-16,16-25 27 0,13-26-9 15,6-26-1-15,4-21 12 16,5-26-16-16,-4-18-4 0,-11-15 8 15,-9-21 3-15,-19-15-19 16,-20-11 5-16,-19-22 15 16,-25-18-18-16,-24-25 1 15,-19-30 13-15,-15 8-14 0,-9 22-6 16,-1 36 35-16,1 54-7 15,9 55-7-15,0 52 11 0,10 42-20 16,5 27-4-16,9 17 21 16,15 8-13-16,10-4 3 15,14 0 2-15,15-11-7 0,0-3 2 16,19-8-15-16,1-11 17 15,4-10-10-15,5-15-2 0,4-15-59 16,1-7-237-16,-5-7-294 16,5-11-150-16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1.6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278095-180D-400A-AD40-172C58B2E350}" emma:medium="tactile" emma:mode="ink">
          <msink:context xmlns:msink="http://schemas.microsoft.com/ink/2010/main" type="writingRegion" rotatedBoundingBox="5745,1405 7939,1405 7939,3756 5745,3756"/>
        </emma:interpretation>
      </emma:emma>
    </inkml:annotationXML>
    <inkml:traceGroup>
      <inkml:annotationXML>
        <emma:emma xmlns:emma="http://www.w3.org/2003/04/emma" version="1.0">
          <emma:interpretation id="{7162A0E4-693F-4EDF-9BE3-EEF90120D398}" emma:medium="tactile" emma:mode="ink">
            <msink:context xmlns:msink="http://schemas.microsoft.com/ink/2010/main" type="paragraph" rotatedBoundingBox="5745,1405 7939,1405 7939,3756 5745,3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C8CC06-F17A-43FE-AB05-4DA04F718C8B}" emma:medium="tactile" emma:mode="ink">
              <msink:context xmlns:msink="http://schemas.microsoft.com/ink/2010/main" type="line" rotatedBoundingBox="5745,1405 7939,1405 7939,3756 5745,3756"/>
            </emma:interpretation>
          </emma:emma>
        </inkml:annotationXML>
        <inkml:traceGroup>
          <inkml:annotationXML>
            <emma:emma xmlns:emma="http://www.w3.org/2003/04/emma" version="1.0">
              <emma:interpretation id="{43EA7026-ACBF-499F-BA13-E79DD7ED4B17}" emma:medium="tactile" emma:mode="ink">
                <msink:context xmlns:msink="http://schemas.microsoft.com/ink/2010/main" type="inkWord" rotatedBoundingBox="5745,1405 7939,1405 7939,3756 5745,3756"/>
              </emma:interpretation>
              <emma:one-of disjunction-type="recognition" id="oneOf0">
                <emma:interpretation id="interp0" emma:lang="en-US" emma:confidence="0">
                  <emma:literal>31</emma:literal>
                </emma:interpretation>
                <emma:interpretation id="interp1" emma:lang="en-US" emma:confidence="0">
                  <emma:literal>311</emma:literal>
                </emma:interpretation>
                <emma:interpretation id="interp2" emma:lang="en-US" emma:confidence="0">
                  <emma:literal>3</emma:literal>
                </emma:interpretation>
                <emma:interpretation id="interp3" emma:lang="en-US" emma:confidence="0">
                  <emma:literal>by</emma:literal>
                </emma:interpretation>
                <emma:interpretation id="interp4" emma:lang="en-US" emma:confidence="0">
                  <emma:literal>(I</emma:literal>
                </emma:interpretation>
              </emma:one-of>
            </emma:emma>
          </inkml:annotationXML>
          <inkml:trace contextRef="#ctx0" brushRef="#br0">1636 0 472 0,'0'0'92'0,"0"0"83"15,0 0 6-15,0 0-15 16,0 0 55-16,0 51 68 0,9 18-114 16,6 15-4-16,4 14-63 15,6 4-53-15,-6 3-20 16,-9-6 1-16,-5-5-24 15,-5 1-4-15,-20-4 11 0,-4-7-31 16,-15-4 23-16,-5-15-7 16,-9-3-4-16,-5-15 18 0,0-18-26 15,-1-10 2-15,6-19 9 16,4-19-15-16,6-13 9 0,4-19 5 15,10-8-34-15,14-2 32 16,10-1-3-16,15 14-23 0,5 12 26 16,14 11 15-16,5 14-22 15,5 14 10-15,-6 8 14 0,1 15-11 16,-9 3 10-1,-11 11-13-15,-14 7 76 0,-14 8 78 16,-20-1 24-16,-24 12-49 16,-25 3-10-16,-19 7-26 0,-5 4-7 15,-14-7-28-15,0 0-8 16,-1-15-17-16,6-10 24 0,9-16-13 15,10-6 3-15,15-26-19 16,9-33-16-16,15-14-1 0,14-19-18 16,15-10 1-16,14-15 8 15,20-7-52-15,15-12-220 0,14 1-306 16,9 0-313-16</inkml:trace>
          <inkml:trace contextRef="#ctx0" brushRef="#br0" timeOffset="181.0181">558 145 2151 0,'-24'-25'336'15,"24"25"-28"-15,0 0-156 0,-19-29-63 16,19 29-58-16,0 0-6 15,0 0-137-15,38-22-550 16,-4 22-342-16</inkml:trace>
          <inkml:trace contextRef="#ctx0" brushRef="#br0" timeOffset="-528.0527">1893-615 466 0,'0'0'30'15,"0"0"45"-15,0 0 65 16,0 0 23-16,-10 65 17 15,10 23 26-15,5 17-19 16,5 23-42-16,-1 6-33 0,11 8-27 16,-1 0 15-16,10-7-43 15,5-15-34-15,0-11-4 16,0-11-3-16,0-14-16 0,0-8-67 15,-5-14-340-15,-9-11-150 16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55.38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1182 197 667 0,'-24'-29'115'0,"-1"7"15"15,-4 0 10-15,-5 11-11 0,0 8-17 16,-9 6 25-16,-11 12-68 15,1 14-20-15,-5 11 91 16,-5 22-62-16,0 25-31 16,-10 33-43-16,0 22 14 0,0 11-22 15,5 7 187-15,5 8-82 16,15-12-60-16,19-7-8 0,9-7-19 15,20-14-19-15,15-12 10 16,14-18-5-16,10-21 7 0,9-19-4 16,15-22 8-16,5-21-9 0,5-15 13 15,9-22-2-15,6-14-9 16,4-19-7-16,0-14 10 0,-5-11 3 15,-4-4-13-15,-10-10 3 16,-10-12-13-16,-10-7 4 16,-14-11 12-16,-20-10 5 0,-14-8-32 15,-19 0 31-15,-25 0-14 16,-14 4 17-16,-15 18-15 0,-20 29-3 15,-9 29 22-15,-5 40-26 0,-4 33 12 16,-11 40-3-16,-4 43-15 16,4 34 33-16,1 17-25 0,9 8 42 15,25 0 14-15,14-11-23 16,19-15-16-16,30-17-2 0,24-16 8 15,19-21-2-15,20-22-11 16,14-22-5-16,19-18 1 0,11-18 13 16,4-19 11-16,10-14-11 15,5-18-6-15,4-8-3 0,-9-10-7 16,5-8 3-16,-15-14 18 15,-14-15 0-15,-15-11-28 0,-20-10-7 16,-18-12 31-16,-25 4 1 0,-20-3-3 16,-28 6-23-16,-20 23 19 15,-15 21 0-15,-14 41 2 0,-9 39 78 16,-6 44-39-16,0 40-9 0,6 41 48 15,9 32-27 1,9 21-25-16,15 8-21 0,25-7 1 16,19-11-12-16,24-15 10 0,19-18-4 15,16-21-11-15,18-19 15 16,10-22-7-16,10-18-3 0,15-18 12 15,-1-19-19-15,10-17 7 0,6-15 0 16,3-15 10-16,6-14-5 16,-5-8 6-16,-5-14-5 0,-14-14-23 15,-11-19 28-15,-18-15-6 16,-20-10-16-16,-20-7 14 0,-28 3-3 15,-20 18-5-15,-29 26-2 16,-15 36 20-16,-24 47-13 0,-9 44-11 16,-11 59 16-16,1 46 6 15,0 34 71-15,-1 21-31 0,11 15-13 16,23-8-22-16,20-14 0 0,30-14-7 15,23-26-9-15,30-22 3 16,23-29-6-16,21-26 10 0,9-21-12 16,14-19 18-16,10-21-10 0,10-15-3 15,-5-14-6-15,5-15 6 16,0-4 17-16,-5-11-20 0,-10-6 3 15,-4-9 8-15,-10-6-18 16,-15-11 17-16,-19-8-7 16,-15-3-8-16,-24-11 8 0,-19-1-5 15,-30 5-2-15,-14 17 16 0,-19 34-18 16,-16 36 3-16,-3 39 10 15,-11 34-9-15,0 36 7 0,10 18 0 16,10 11-6-16,15 8 4 0,14-5-7 16,29-2 19-16,14-9-12 15,25-17 8-15,19-15-8 0,15-22 0 16,19-18 0-16,5-18 7 15,10-18-7-15,10-15 0 16,4-15 0-16,0-6-3 0,1-16 10 16,-6-6-7-16,-4-12 10 0,-5-7-14 15,-10-14 7-15,-15-4-3 16,-4-14-7-16,-20-12 13 0,-14-7-18 15,-25-3 12-15,-9 7 4 0,-15 22-13 16,-14 25 9-16,-10 36 12 16,-10 30-23-16,-5 33 18 0,6 17-1 15,4 12-16-15,5 7 15 16,14-8-9-16,10-3-11 0,10-7-256 15,10-15-139-15,19-29-144 16,0 0-65-16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4.0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B1F55A-E7E5-4FAC-BE51-ED928CD7C92D}" emma:medium="tactile" emma:mode="ink">
          <msink:context xmlns:msink="http://schemas.microsoft.com/ink/2010/main" type="inkDrawing" rotatedBoundingBox="11195,6864 11220,7410 11208,7411 11184,6864" semanticType="callout" shapeName="Other"/>
        </emma:interpretation>
      </emma:emma>
    </inkml:annotationXML>
    <inkml:trace contextRef="#ctx0" brushRef="#br0">495 1142 855 0,'0'0'218'16,"0"0"38"-16,0 0-62 15,0 0-94-15,0 0 64 0,0 0-34 16,0 0-2-16,5 51 16 15,0 8-10-15,0 2-46 16,0 5-58-16,0-4-7 16,-5-4-10-16,0-3-26 0,0-8-117 15,0 0-222-15,0-7-185 16,0-40-12-16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25.5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86076F-DA36-4777-B13E-ED0D54299A1D}" emma:medium="tactile" emma:mode="ink">
          <msink:context xmlns:msink="http://schemas.microsoft.com/ink/2010/main" type="inkDrawing" rotatedBoundingBox="2006,14241 6037,5024 11142,7256 7111,16474" semanticType="callout" shapeName="Other">
            <msink:sourceLink direction="with" ref="{88CE192B-9AF5-464D-A8B5-20629C46D319}"/>
          </msink:context>
        </emma:interpretation>
      </emma:emma>
    </inkml:annotationXML>
    <inkml:trace contextRef="#ctx0" brushRef="#br0">5523-8295 423 0,'0'0'100'15,"0"0"3"-15,0 0 8 16,0 0-1-16,0 0 28 15,0 0 19-15,0 0 33 0,0 0-57 16,-19 48 18-16,19-48 1 16,-29 65-46-16,-5-18-12 15,5 8 5-15,-5 3-32 0,-5 4-1 16,0 0 45-16,-5 7-8 15,1 0-47-15,-6 4-42 0,-4 0 16 16,-5 3-14-16,-1 1-22 16,-4 6 23-16,-5 1-12 15,0 11-5-15,5 3 15 16,-5 0 61-16,0 4-19 15,1 0-33-15,-6 4 8 0,0-1-4 16,5-7-31-16,-10 1 10 16,1-1 4-16,-1 0-23 0,0 4 17 15,1 0-5-15,-1 7 13 16,1-3-17-16,-1 3-7 15,0 0 17-15,-4 0-6 0,-1 1-12 16,1-5 12-16,4-3-6 16,-4 0 2-16,4 0 6 15,5 0 3-15,5-11-29 16,-4 3 24-16,4-6 3 0,4-5-14 15,1 1 17-15,0-4-14 16,0 4-2-16,0-4 16 16,5-4-22-16,-5-3 25 0,9 0-4 15,6-8-22-15,4-3 17 16,1 0-12-16,9-4 18 0,5-3-10 15,-1-4 15-15,1 0-25 16,0 11 10-16,-5 7 4 16,0 4-14-16,-9 3 18 15,-1 4-4-15,-5 0-14 0,6-3 23 16,-1 3-13-16,0 0-3 15,1-4 4-15,4-3 7 16,0-4-18-16,5-7 22 0,-5 0-8 16,5-4-7-16,0 0 7 15,5-3 3-15,-5 0-9 0,5-1-3 16,-5 1 14-16,0 3-2 15,-5 0-14-15,1-3 6 0,-1-1 14 16,5 1-6-16,-5-4-12 16,0 0 20-16,0 3-4 15,0 1-17-15,1 3 18 16,-1 1-21-16,-5-1 16 0,0 0 8 15,1 0-8-15,4-3-23 16,-5-1 28-16,5-3-12 0,1-3 0 16,9-8 16-16,4-4-22 15,25-36 13-15,-29 36 4 0,29-36-22 16,-19 26 19-16,19-26 3 15,0 0-16-15,0 0 11 16,-15 25 4-16,15-25-17 0,0 0 22 16,-14 30-9-16,14-30-12 15,-15 25 16-15,15-25-6 16,-14 25-5-16,14-25 12 0,-15 30-11 15,15-30-11-15,-15 29 15 16,15-29 3-16,-19 22 3 0,19-22-6 16,-15 25 8-16,1 0-8 15,14-25-13-15,-20 30 10 0,1-9 28 16,19-21-33-16,-19 26 8 15,4-1 2-15,15-25-7 0,-19 30 9 16,4-5-2-16,1 0-6 16,14-25-3-16,-15 30 12 15,15-30-5-15,-15 29-10 16,15-29 22-16,-14 25-18 0,14-25 16 15,-15 26-21-15,15-26 22 0,0 0-25 16,-14 21 24-16,14-21-17 16,0 0 13-16,-15 26-10 0,15-26 18 15,0 0-28-15,-19 22 21 16,19-22-15-16,-15 29 15 0,15-29 1 15,-14 25-19-15,-1 1 14 16,-4-4 5-16,19-22-15 0,-25 32-2 16,6-2 16-16,0-1 3 15,4-4-7-15,-4 1 3 16,4-8-6-16,15-18-6 0,-24 25 11 15,24-25 34-15,-20 22 7 16,20-22-16-16,0 0-20 0,0 0-7 16,0 0-10-16,0 0 7 15,0 0 3-15,0 0 2 0,-14 18 0 16,14-18-5-16,0 0 0 0,0 0-13 15,0 0-1-15,0 0 6 16,0 0-206-16,0 0-251 0,0 0-196 16</inkml:trace>
    <inkml:trace contextRef="#ctx0" brushRef="#br0" timeOffset="-187955.7937">-389-8678 467 0,'0'0'138'15,"0"0"4"-15,0 0-36 16,0 0-44-16,0 0 3 15,0 0-37-15,0 0 72 16,0 0 46-16,0 0-12 0,0 0-47 16,0 0-10-16,39 18 87 15,0-7-42-15,5 0 42 0,9-4-23 16,5 1-39-16,10-5-3 15,15 5-35-15,9-1-16 16,10 4 6-16,9-4 5 0,6 4 16 16,14 0-27-16,0-7-18 15,5 3-17-15,5-3 11 0,-6-4-27 16,1-4 16-16,-5 0-13 15,0-3 4-15,0 7-4 16,-5-4 0-16,1 1-8 16,-6-1 14-16,5 0-18 0,0 4 22 15,-4 0-19-15,-6 0 21 16,1 4-15-16,-11-4 3 0,1 0 0 15,-10 0-9-15,0-4 25 16,-5 1-23-16,1-1 19 16,-1-3-12-16,0 0-7 0,0-4 11 15,-9 3-14-15,-1 5 16 16,-4-8-14-16,-1 7 13 15,1-7-5-15,-5 8 0 0,0-1 2 16,-5 0 2-16,-1 1-4 16,1 3 0-16,0-8 0 15,-5 5 0-15,-4-8 0 0,-6 7 0 16,-4-3-9-16,-11 0 9 15,1-1-13-15,-5 5 13 0,-5-5 3 16,0 5 5-16,-4 3 2 16,4 0-4-16,-5-4-11 0,0 1 5 15,-4-1 0-15,-20 4 3 16,29-7-17-16,-29 7 14 15,24-4 9-15,-24 4 3 16,0 0-12-16,24-4 3 0,-24 4-1 16,20-3-5-16,-20 3 3 15,19-8 0-15,-19 8-5 0,24-7 5 16,-24 7 0-16,25-7 9 15,-25 7 0-15,0 0-1 16,0 0-5-16,0 0-9 0,0 0 6 16,0 0 0-16,0 0-4 15,19-4-6-15,-19 4 14 0,0 0-10 16,29-3 3-16,-4-1 11 15,-1 4-14-15,-24 0-155 16,39 0-151-16,-5-7-223 16,0-4-173-16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57.42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895 1509 1039 0,'-24'-4'152'0,"-5"1"30"15,0 6 17-15,0 8-34 0,5 8-13 16,-6 13-49-16,11 19-42 15,-5 18 51-15,14 12 3 16,0 10-59-16,15-3-32 0,15-4-11 16,9-15 3-16,10-18-13 15,19-22-8-15,5-15-1 0,0-17 51 16,6-19-71-16,-1-15 29 15,-5-10 3-15,-10-7-26 0,-9-12 20 16,-10-7 11-16,-10-10-24 16,-9-9 13-16,-10-10 8 0,-20-8 1 15,-19-17-9-15,-24-8 0 16,-15 4-4-16,-19 11 23 0,-6 29 132 15,-4 44-21-15,0 51-28 16,-5 50-48-16,10 48-12 16,0 33-15-16,10 32 54 0,3 12 17 15,16 6-17-15,15-13-33 0,19-23-17 16,24-18-9-16,20-21-14 15,24-30-14-15,19-37 12 0,25-24 0 16,10-30-12-16,14-29-1 16,10-26 2-16,4-18 5 0,10-14 6 15,-9-7-10-15,-9-12-6 16,-21-8 2-16,-14-13 17 0,-20-11-16 15,-29-11 14-15,-24-8-1 16,-34 5 4-16,-33 13-21 0,-16 23 11 16,-24 35 7-16,-5 45 1 15,-5 43-4-15,1 44 7 0,4 48-8 16,5 36 35-16,10 25 9 15,19 12 3-15,15 2-16 0,14-10-15 16,25-15-13-16,14-17-12 0,25-23-2 16,24-17 14-16,19-34-10 15,15-21 6-15,20-23 5 0,13-25-7 16,6-21-9-16,5-12 0 15,-1-15 9-15,-14-14 0 16,-9-10 3-16,-20-19-6 0,-20-14 3 16,-19-15-8-16,-24-11 8 0,-25-11 0 15,-28-11 0-15,-30-4 3 16,-30 4-6-16,-13 26-4 0,-11 36 7 15,1 48 3-15,5 57 8 16,9 56-20-16,14 50 16 0,16 51-1 16,9 44-2-16,20 23-4 0,14 13-5 15,19-7 5-15,20-14 5 16,20-30-3-16,19-25 14 0,9-29-23 15,20-29 7-15,10-29-8 16,10-37 1-16,14-29 7 0,0-29 6 16,9-26-10-16,-13-21-2 15,-11-16 0-15,-19-14 3 0,-20-14 13 16,-22-18-7-16,-32-19-3 15,-28-18-8-15,-24-3 13 0,-20 0-2 16,-14 20 4-16,-10 42 2 0,0 54 1 16,10 51-8-16,4 66-2 15,10 54 0-15,15 45-7 0,14 20 9 16,15 8 4-16,20-11-6 15,14-21-11-15,24-19-76 16,10-29-271-16,24-30-442 0,10-24-318 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4:29.782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920 678 479 0,'0'0'151'16,"9"-29"-3"-16,-9 29-12 15,0 0 1-15,0 0-18 16,0 0-36-16,0 0-10 15,0 0-44-15,0 0-18 0,0 0-18 16,0 0-5-16,0 0 12 16,0 0 5-16,-24 54 6 0,5 12-5 15,-1 3-32-15,11-4 23 16,4 1 6-16,10-1 13 0,4-10-24 15,6-8-6-15,4-10-1 16,1-8 28-16,14-11 4 16,-5-11-14-16,5-3-11 0,-5-15 2 15,0-4 8-15,-29 15 20 16,34-43-1-16,-15-1-7 15,-4-7 0-15,-5-7-17 0,-10-8-5 16,-10-10-11-16,-5-8 24 16,-4-7 18-16,-10-3-38 0,-5 14 38 15,0 10 52-15,-10 23-1 16,0 25 5-16,-4 26-31 0,-5 32-18 15,-6 33-30-15,1 33 138 16,-5 26-48-16,10 6-38 16,4 1-27-16,15-8-19 0,10-17 4 15,9-12-2-15,11-18 0 16,18-18 37-16,10-15 16 15,20-21-10-15,9-26-37 0,15-15-14 16,10-18 10-16,0-10 14 16,-1-16-2-16,1-13-8 0,-10-16-2 15,0-17-5-15,-10-19-5 16,-5-18 1-16,-14-7-3 0,-10-8 4 15,-14 12 11-15,-15 17-3 16,-15 23-8-16,-9 25-4 0,-10 22-5 16,-10 25-13-16,-14 29 0 15,-5 33 21-15,-10 22-6 16,-4 22 3-16,-1 18-5 15,0 11-2-15,6 7-1 0,8 8-10 16,11-5 14-16,9-2 8 16,20-9-1-16,14-10-3 0,15-10-10 15,10-9 7-15,19-17-11 16,10-15 24-16,4-11 6 0,5-11-16 15,11-10-3-15,-6-8 20 16,0-11-13-16,-10-4-4 0,1-7 0 16,-5-11 9-16,-10-7 4 15,-10-11-13-15,-10-14-5 16,-9-15 14-16,-10-11 5 0,-19-11-14 15,-5-4-13-15,-19 5 23 16,-6-1 5-16,-14 14-24 0,-5 23 0 16,6 21 12-16,-1 30-3 15,-5 24-6-15,0 34-4 0,5 36 10 16,5 22 10-16,0 22 21 15,10 7-1-15,9-4-11 0,20-7-3 16,9-10-9-16,10-19-20 16,15-11 8-16,14-15 17 0,15-18-1 15,14-10-11-15,15-23 21 16,10-14-32-16,9-14 16 15,1-15 5-15,-1-15-14 0,-5-14-3 16,-9-11 24-16,-10-15-1 16,-9-22-25-16,-11-14 19 0,-13-14 2 15,-16-5-10-15,-19 5-8 16,-9 14 13-16,-20 21 2 0,-10 27-26 15,-9 28 11-15,-15 33 11 16,-5 25-2-16,-10 23-12 0,-4 17 0 16,5 16 12-16,-1 10-7 15,5 3-16-15,11 1 13 16,18 0 7-16,10 0 7 15,15-1-7-15,14-3-18 0,20-3 21 16,14-12 6-16,15-7 0 16,14-10-26-16,15-19 13 0,10-7 11 15,0-11 7-15,-1-11-14 16,1-11-4-16,-5-7 18 0,-15-8-9 15,-5-10-14-15,-14-8 15 16,-5-14 11-16,-15-15-17 0,-4-14 0 16,-5-8 12-16,-20-14-16 15,-5-8-6-15,-4 5 13 16,-10 2 14-16,-10 19-17 0,-5 15-15 15,6 25 19-15,-11 22 3 16,1 25-13-16,-6 22-7 0,1 30 20 16,-1 10-7-16,1 18-16 15,5 12 13-15,4 10 3 0,10 8-7 16,5 3-1-16,14-4-2 15,10-6 15-15,5-12 0 0,15-7-10 16,4-15 5-16,10-14 0 16,5-11 9-16,15-7-14 0,4-18-6 15,1-12 32-15,4-6-18 16,-10-12-9-16,-4-10-5 15,-5-8 23-15,-5-18 1 0,-10-14-13 16,-9-12 0-16,-6-18 12 16,-13-6-12-16,-11-12-11 0,-14 0 15 15,-10 4 11-15,-9 18-28 16,-1 18 6-16,-4 26 11 0,4 21-4 15,1 26-10-15,-1 26-1 16,1 25 21-16,4 10-13 0,0 12-2 16,1 11-12-16,9 0 21 15,4 3 2-15,6 0-10 16,10-3-5-16,4-4-1 15,10-7 4-15,10-8 19 0,4-6-7 16,10-12-10-16,1-7-7 16,9-11 19-16,5-11 1 0,-1-3-12 15,11-15-4-15,-5-7 19 16,-1-4-3-16,-4-11-19 0,-10-11 10 15,-5-11 18-15,-14-3-22 16,-5-11-4-16,-15-11 8 0,-14-4 16 16,-5-7-8-16,-15 0-20 15,1 3 8-15,-11 15 16 16,6 12 0-16,-1 10-26 0,5 18 4 15,6 18 15-15,4 19-5 16,0 17-10-16,0 23 1 0,5 18 12 16,4 14 1-16,1 0-11 15,14 4-6-15,1 0 16 0,14-7 4 16,4-4-14-16,11-14 1 15,4-12 2-15,5-10 11 0,15-8-3 16,-1-10-4-16,11-12-7 16,4-14 17-16,0-7-1 0,0-11-9 15,1-8-8-15,-6-10 40 16,-4-8-28-16,-6-14-9 15,-9-7-5-15,-10-15 7 0,-9-8 13 16,-15-14-6-16,-15-3-4 16,-4 3-3-16,-15 11 9 0,0 22-6 15,0 14-4-15,-5 30-6 16,5 25 10-16,0 36 5 0,0 30-18 15,5 32 1-15,5 11 12 16,0 7 8-16,9-6-22 0,6-5-2 16,9-14 16-16,9-11 10 15,11-11-1-15,4-14-9 16,10-15-13-16,10-11 13 15,14-18 16-15,5-11-6 0,10-15-17 16,-5-14 12-16,4-7-3 16,-4-8 9-16,-5-10-3 0,-4-12-8 15,-6-14 4-15,-9-7 8 16,-15-8-9-16,-10-10-11 0,-4-1 10 15,-15 8 8-15,-10 3 3 16,-9 15-28-16,-10 22 6 0,-5 21 12 16,0 23-9-16,-15 25-12 15,1 22 10-15,-1 25 14 16,-4 15-6-16,-1 10-8 0,11 8-5 15,9 0 13-15,9 4 12 16,11-4-21-16,9-7-6 0,15-12 15 16,9-10 11-16,10-7-21 15,5-15 5-15,10-11 14 0,4-11 3 16,1-7-17-16,4-11 0 15,-4-7 20-15,-1-4-8 0,-4-11-3 16,-10-7-4-16,-5-11 12 16,-14-4-7-16,-6-10-17 0,-9-8 9 15,-9-7 18-15,-6-15-7 16,-14-3-8-16,-5 7-12 15,-5 7 16-15,-9 18-4 0,-1 19-11 16,1 25 6-16,-6 18 11 16,-4 33-9-16,-5 22-6 0,5 22-8 15,9 10 10-15,1 5 16 16,18-1-15-16,6-14-4 0,15-8 10 15,13-14 8-15,6-8-8 16,14-13-5-16,15-16 1 0,5-10 4 16,9-19 17-16,5-7-12 15,1-14-13-15,4-8 8 16,0-11 20-16,-10-7-9 15,1-11-11-15,-11-11-9 0,-9-3 23 16,-5-8 0-16,-19-3-14 16,-5-4-5-16,-15 0 9 0,-9 11-1 15,-15 18-12-15,-10 18-1 16,-4 30 12-16,-11 28-2 0,-4 26-13 15,-5 26 7-15,-4 21 10 16,-1 12-10-16,5-1-15 0,10-4 16 16,14-6 14-16,5-8-7 15,15-11-5-15,9-7-11 16,15-11 11-16,10-7 6 0,14-12 7 15,15-6-6-15,10-12-18 16,9-14 18-16,10-11 9 0,-5-7-6 16,5-7-16-16,-5-8 14 15,-5-3 12-15,-9-1-17 0,-6-6-3 16,-14-5 12-16,-9-3 0 15,-10-3-14-15,-15-1-1 0,-10-7 16 16,-9 0-5-16,-15 0-15 16,-5 4 4-16,-9 18 14 0,0 18-13 15,-10 19-12-15,4 17 35 16,6 19-24-16,4 18 0 15,6 18 0-15,4 4-11 0,15 3 13 16,9 4 13-16,10-7-9 16,5-4-9-16,15-10 2 0,4-8 7 15,10-4 10-15,5-11-10 16,5-7-7-16,10-18 9 0,4-7 11 15,0-11-9-15,6-8-14 16,-1-10 19-16,0-8 5 0,-5-7-11 16,1-11-8-16,-6-7 19 15,-4-4-2-15,-10-15-12 16,0-3-7-16,-15-7 10 15,-4-4 12-15,-10 11-11 0,-15 3-9 16,-4 16-1-16,-6 17 1 16,-9 18 5-16,-10 23 2 0,-4 14-20 15,-1 18 18-15,-10 18 4 16,6 11-4-16,-5 11-11 0,9 1-1 15,0 2 12-15,10 5 0 16,10-1-8-16,5-3-2 0,14-4 17 16,10-7 0-16,9-7-14 15,6-8-6-15,14-11 17 16,-1-6 12-16,11-12-11 0,-5-7-16 15,9-11 16-15,-4-8 1 16,0-3 5-16,-5-7-11 0,-1-7 0 16,-8-4 14-16,-1-4-14 15,-10-7-5-15,1-15 12 0,-6-3 4 16,-4-11-14-16,-5-15 3 15,0-7 4-15,-5 4 9 0,0 3-13 16,-5 15-11-16,0 14 16 16,0 8-1-16,-5 14-4 0,10 33-12 15,0 0 8-15,-34-3 31 16,0 21-55-16,5 22 13 15,-5 18 18-15,0 19-3 0,0 6-10 16,5 8-7-16,0 0 22 16,5 0-5-16,9-14-14 0,6-8 3 15,4-15 19-15,10-3 3 16,4-14-11-16,-9-37-13 0,34 18 27 15,0-14-8-15,0-8 0 16,0-14-15-16,5-8 1 0,-5-10 25 16,-5-8-2-16,0-7-6 15,-5-7-19-15,-9-11 15 16,-5-4 10-16,-5-3-15 15,-10-1-14-15,0 8 11 0,-10 7 12 16,1 8-2-16,-11 14-7 16,1 3-15-16,-5 15 10 0,0 8 14 15,-5 3-16-15,-5 15-11 16,0 6 21-16,0 16-1 0,-9 10-12 15,4 15-7-15,-4 7 26 16,-1 12-4-16,-4 6-8 0,9-3-7 16,1 0 10-16,13-4 0 15,6-7-6-15,14-4-5 16,10-7 14-16,10-4 6 0,10-7-9 15,9-11-3-15,9-7-10 16,11-4 24-16,0-10-3 0,-1-8-8 16,10-8 0-16,-4-10 12 15,-6 0-10-15,1-8-10 0,-6-3 24 16,-9-3-5-16,-5-5-17 15,-4-10 1-15,-11-4 15 0,-9-7 2 16,-10-8-23-16,-4-7 8 16,-11-10 14-16,-9-8-8 0,-5 0-10 15,-10 11-1-15,-4 14 21 16,-5 15-13-16,-6 22-16 15,-4 22 12-15,0 21 7 0,-5 19-13 16,-5 22-3-16,1 10 13 16,4 12 8-16,5 3-8 0,4-4-14 15,16-3 10-15,9 0 13 16,5-4-12-16,9-4-6 0,1 1 13 15,14-1-9-15,10 1 18 16,5-8-26-16,4 0 13 0,5-7-4 16,11-11-2-16,8-14 20 15,6-4-12-15,9-15-2 16,6-7-4-16,4-11 4 15,5-7 11-15,-5-8-4 0,0-6-18 16,-5-12 21-16,0-3 3 16,-14-8-13-16,0-10-8 0,-10-8 17 15,-5-7 6-15,-10-8-20 16,-4-3 1-16,-10-3 12 0,-1-1 3 15,-8 8-15-15,-1 3-1 16,-10 15 13-16,1 3-5 0,-6 12-10 16,-4 14 2-16,5 11 8 15,-6 10 2-15,1 9-20 16,0 17 1-16,-5 18 18 0,4 23 0 15,1 13-24-15,0 16 3 16,9 10 21-16,6 11 9 0,9-7-18 16,4-3-3-16,11-8-5 15,4-11 20-15,11-7 3 0,-1-11-10 16,5-15-8-16,0-7 11 15,4-7 13-15,1-11-16 0,0-7-15 16,-5-12 27-16,0-2 3 16,-5-9-19-16,0-10-2 0,-5-7 20 15,-4-11-10-15,-1-19-8 16,-4-7 4-16,-5-14 12 15,-1-4-5-15,-4 0-17 0,0 7 10 16,0 8 15-16,-10 10-6 16,0 12-9-16,-5 10-16 0,1 11 20 15,9 33 3-15,-29-22-7 16,-1 15-13-16,-4 11 13 0,-4 10-5 15,-6 8-6-15,5 11 4 16,-5 11 7-16,6 3 11 0,-1 15-15 16,5 0-14-16,10 7 8 15,9 0 19-15,10 4-5 16,10-11-4-16,10-4-12 15,4-11 1-15,10-7 14 0,0-7-122 16,5-11-48-16,0-8-59 16,0-3-69-16,0-7-94 0,-5-4-12 15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5.3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C38078-2596-4AF0-9C6E-D63C61F96BF4}" emma:medium="tactile" emma:mode="ink">
          <msink:context xmlns:msink="http://schemas.microsoft.com/ink/2010/main" type="inkDrawing" rotatedBoundingBox="10910,15299 11626,15743 11294,16278 10578,15834" semanticType="callout" shapeName="Other">
            <msink:sourceLink direction="with" ref="{27F67CBE-E87B-42B6-BAD1-D33F4E6AFC6A}"/>
          </msink:context>
        </emma:interpretation>
      </emma:emma>
    </inkml:annotationXML>
    <inkml:trace contextRef="#ctx0" brushRef="#br0">326 9735 886 0,'29'-29'263'15,"-29"29"17"-15,29-29-4 0,-29 29-17 16,0 0 0-16,0 0 18 15,0 0-129-15,0 0-77 0,0 0-22 16,-29-15-29-16,-10 19-18 16,-5 14 11-16,-4 11-7 15,-6 4-6-15,6 11 0 0,-1 7 14 16,6 0-8-1,9-4-6-15,9 4 4 0,16 3 3 16,14-3 13-16,9-3 62 16,15-5 1-16,25-10-21 0,14-7-26 15,14-12-29-15,15-7 4 16,0-7 1-16,5-7-18 15,-5-7 3-15,-19 3 14 0,-10-4-41 16,-20 4-282-16,-19-3-577 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6.2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6CA726-3CEF-4CFA-90EB-8A70C59DE3C0}" emma:medium="tactile" emma:mode="ink">
          <msink:context xmlns:msink="http://schemas.microsoft.com/ink/2010/main" type="inkDrawing" rotatedBoundingBox="4748,16151 4805,15418 5288,15455 5232,16188" shapeName="Other"/>
        </emma:interpretation>
      </emma:emma>
    </inkml:annotationXML>
    <inkml:trace contextRef="#ctx0" brushRef="#br0">-5910 10037 1241 0,'5'-40'315'15,"5"4"-17"-15,9-1-37 16,0 1-25-16,6-4-49 15,9 0-35-15,5 3-3 0,9 12-13 16,1 3-37-16,4 15-8 16,-5 14 26-16,-4 11-12 0,-5 15-40 15,-10 11 2-15,-5 7-17 16,-19 3-16-16,-5 8-18 15,-9 0-4-15,-11 4-5 16,-4-5-4-16,-10-2-11 16,-5-1 13-16,0-11-5 0,-9-7-29 15,4-7-135-15,-4-11-115 16,-1-15-261-16,0-14-333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09.9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113444-ECC1-4170-949D-D434D0ED937F}" emma:medium="tactile" emma:mode="ink">
          <msink:context xmlns:msink="http://schemas.microsoft.com/ink/2010/main" type="inkDrawing" rotatedBoundingBox="3640,17088 3969,14479 5926,14726 5597,17335" hotPoints="5859,15975 4719,17115 3579,15975 4719,14835" semanticType="underline" shapeName="Circle"/>
        </emma:interpretation>
      </emma:emma>
    </inkml:annotationXML>
    <inkml:trace contextRef="#ctx0" brushRef="#br0">-5653 9095 291 0,'-24'-19'67'0,"24"19"41"16,0 0 18-16,0 0 27 15,0 0 18-15,-24-43 46 16,24 43 88-16,-15-37 43 0,15 37-32 16,-14-36-34-1,14 36-52-15,-29-33-54 0,-1 8-20 16,1 6-14-16,-10 9-26 15,-4-1-52-15,-1 3 13 0,-9 5-27 16,-1 6 0-16,1 8 1 16,-5 0-12-16,0 7-19 15,-1 8 9-15,1 7 31 0,0 3-19 16,0 8-22-16,-1 14 5 15,6 0-8-15,4 4-9 16,1 7 17-16,4 0-13 0,5 4-11 16,10 3 14-16,5-3 1 15,5 4 6-15,-1 3 4 16,11-4 10-16,-6 1-16 15,10-5-10-15,-5 5 4 0,10-1 41 16,-4 4 22-16,4-3-8 16,0 3-22-16,4 7-3 0,6-7 0 15,0 4-3-15,0-8 13 16,4 1-26-16,1-8-8 15,-1 4 1-15,6-4 8 0,-1-4-13 16,5 1 10-16,1-11 11 16,-1-5 7-16,5-2-18 15,5-1 11-15,0-11-18 16,0 1-3-16,10-4 6 0,4-8-9 15,5-7-12-15,6-3 9 16,4-8-4-16,5-11 4 16,4-6-21-16,6-5 31 0,5-10-19 15,-6 3 0-15,-4-7-3 16,0 7-4-16,-10-4 18 0,-5 1-8 15,0 3-14-15,-9 0 11 16,-1-3 9-16,-4-4-9 16,-5 3 4-16,0-3 4 15,0-7-4-15,-1-1 18 16,-4-3-16-16,5-7-6 0,0-4-11 15,0-4 14-15,0-7-3 16,-1 1 6-16,-4-5 21 0,-4 8-34 16,-6-4-1-16,-5 7 20 15,-4-3 21-15,-15 0-41 16,0-4 0-16,-5 0 18 0,-5-7 4 15,-9-4-9-15,4 0-18 16,-4 1 13-16,-1-5 4 0,6 4 8 16,-1 4-19-1,-4 4-7-15,-1 3 30 0,1 0-7 16,-5 0-14-16,0 8-1 15,-6 3 6-15,1 3 11 16,-5 8-6-16,34 40-11 0,-48-40 25 16,4 15 0-16,0 10-2 15,6 15-12-15,-6 7 18 0,5 8-8 16,0 7-34-16,1-8 30 15,8 1-8-15,30-15-17 16,-38 22 33-16,38-22-36 0,-30 14-3 16,30-14-54-16,0 0-270 15,-19 11-198-15,19-11-241 16,0 0-571-16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05.01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E02DE94-498A-456D-B57C-C03D5F7B8C25}" emma:medium="tactile" emma:mode="ink">
          <msink:context xmlns:msink="http://schemas.microsoft.com/ink/2010/main" type="inkDrawing" rotatedBoundingBox="12244,18071 14267,13516 16649,14574 14626,19130" hotPoints="15710,14142 15621,17002 13246,18598 13335,15738" semanticType="enclosure" shapeName="Ellipse">
            <msink:destinationLink direction="with" ref="{CBC96DF8-BE1C-4659-BFAB-BEE792B86732}"/>
            <msink:destinationLink direction="with" ref="{AEF1B26F-8AF1-462C-98DB-12CA61C8E9F9}"/>
          </msink:context>
        </emma:interpretation>
      </emma:emma>
    </inkml:annotationXML>
    <inkml:trace contextRef="#ctx0" brushRef="#br0">1673 633 2012 0,'-45'-23'174'0,"-4"23"19"15,-10 11-5-15,-10 30-47 0,-20 22-33 16,-19 22-6-16,-15 15 0 16,-15 18 3-16,0 15 17 0,0 7 13 0,0 19-14 15,10 15 6-15,10 18-34 0,14 15 13 16,20 18-57-1,20 23-11-15,20 18-11 16,15 3-4-16,24-6-13 0,24-20 5 16,21-25-1-16,24-25 15 0,19-27 1 15,31-29 14-15,19-30-19 0,24-41-4 0,16-29-9 0,4-37-15 16,10-41-8-16,5-29 11 0,6-29 26 16,-6-34 0-16,5-37-17 31,-10-41-42-31,-5-37-74 0,0-32 15 15,-4-23 33-15,-6-26-11 0,-14-15 21 16,-10-10 18-16,-25 6 21 0,-30 27 4 16,-34 36 6-16,-44 38 23 15,-34 36-23-15,-41 45 13 0,-38 37-10 16,-40 40-9-16,-39 34 9 16,-35 29-9-16,-15 30 6 0,-14 21 6 15,-1 31-11-15,16 21 5 16,9 19 13-16,25 15-22 0,24 4 9 15,31-4 0-15,33-1-36 0,35-2-170 16,25-1-75-16,29-4-160 0,30-7-135 0,14-11-91 0,26-7-25 16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5.9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6F1C77-B636-4193-A435-5CEAB9F14CE6}" emma:medium="tactile" emma:mode="ink">
          <msink:context xmlns:msink="http://schemas.microsoft.com/ink/2010/main" type="inkDrawing" rotatedBoundingBox="4706,15661 4774,16363 4758,16365 4690,15662" shapeName="Line"/>
        </emma:interpretation>
      </emma:emma>
    </inkml:annotationXML>
    <inkml:trace contextRef="#ctx0" brushRef="#br0">-5992 9939 834 0,'0'0'283'0,"0"0"63"16,0 0-80-1,0 0-99-15,0 0 47 0,14 44-8 16,-14 17-74-16,5 5-15 16,0 7-35-16,0 3-45 15,0-3-27-15,-1-4 5 0,6-7-22 16,0-7 2-16,-5-8-115 15,0-7-263-15,-5-40-249 0,9 36-41 16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3.3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956E37-3CB3-450D-A34C-D74D46B9D557}" emma:medium="tactile" emma:mode="ink">
          <msink:context xmlns:msink="http://schemas.microsoft.com/ink/2010/main" type="inkDrawing" rotatedBoundingBox="3705,7191 4177,6945 4193,6975 3720,7222" semanticType="callout" shapeName="Other">
            <msink:sourceLink direction="with" ref="{332FB275-0C69-4D1D-A91D-238D2E172B3F}"/>
          </msink:context>
        </emma:interpretation>
      </emma:emma>
    </inkml:annotationXML>
    <inkml:trace contextRef="#ctx0" brushRef="#br0">-6968 1499 1543 0,'0'0'374'0,"0"0"-1"15,25-40-115-15,13 11-75 16,21-4-96-16,13 0-29 15,11-7-38-15,9 0-119 0,5-3-614 16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0:13.1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32FB275-0C69-4D1D-A91D-238D2E172B3F}" emma:medium="tactile" emma:mode="ink">
          <msink:context xmlns:msink="http://schemas.microsoft.com/ink/2010/main" type="inkDrawing" rotatedBoundingBox="3633,7532 3816,6482 4256,6559 4073,7609" shapeName="Other">
            <msink:destinationLink direction="with" ref="{01956E37-3CB3-450D-A34C-D74D46B9D557}"/>
          </msink:context>
        </emma:interpretation>
      </emma:emma>
    </inkml:annotationXML>
    <inkml:trace contextRef="#ctx0" brushRef="#br0">-7021 1816 1805 0,'0'0'294'15,"0"0"2"-15,0 0-67 16,0 0-92-16,-5-33-46 0,5 33-10 15,5-51-11-15,0 7-8 16,0-7-27-16,4-3-17 0,-4-15-16 16,5-11 6-16,4-19-13 15,6-10-2-15,-1 0 9 16,5 11-7-16,1 18 1 15,-6 14-1-15,-4 15 10 0,4 18-5 16,-19 33-7-16,24-18 9 16,1 25-5-16,-25-7 22 15,24 59-19-15,-5 10 8 0,1 7-2 16,-1 4 3-16,-4-3-9 15,4-1 6-15,1-7-10 0,-1-7 15 16,0-4-14-16,1-10 10 16,-1-8-144-16,-19-40-334 0,15 47-464 15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4:49.24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839 408 491 0,'0'0'181'0,"0"0"9"0,0 0 1 16,0 0-32-16,0 0-88 15,0 0 27-15,0 0-27 16,0 0-8-16,0 0-18 0,0 0-4 16,0 0-1-16,0 0-23 15,0 0-23-15,0 0 42 0,0 0-25 16,0 0 6-16,0 0 10 15,0 0-33-15,0 0 9 16,0 0 13-16,0 0-35 16,-25-33 35-16,6 8-13 0,-10 3-7 15,0 3 22-15,-5 1 26 16,-5 4 26-16,0 6-24 0,-10-2-46 15,1 6 23-15,-5 8-15 16,4 6 84-16,5 12-27 0,-4 11-21 16,9 14 62-16,-5 12-66 15,10 24 18-15,0 8 14 0,5 4-36 16,10-4-32-16,9-4 15 15,0-10-22-15,15-12 11 16,5-18 16-16,14-10 26 16,5-19-1-16,15-11-25 0,5-18-8 15,4-14-6-15,0-15-10 0,6-11 7 16,-1-7-14-16,-5-15 16 15,-4-3 4-15,-10-8-16 0,-10-7-2 16,-10-7 20-16,-9-4-10 16,-15 3-12-16,-10 5 7 0,-9 14 103 15,-15 25-51-15,-4 15-38 16,-16 26-4-16,-4 21 7 0,0 29 6 15,-5 22 23-15,0 26-3 16,5 18-31-16,5 15 42 16,5-5-8-16,14-2-26 0,10-9-1 15,19-13-19-15,15-12 12 16,14-14-3-16,10-18-6 0,20-19-3 15,4-14-5-15,10-15 8 16,5-10 4-16,0-19 3 0,5-10-5 16,0-16-5-16,-5-10 0 15,-5-7-5-15,-15-12 2 0,-9-3 3 16,-19-11 10-16,-16-3-4 0,-13-1-3 15,-20 8-3 1,-10 18 3-16,-19 22-8 0,-1 21-5 16,-9 23 10-16,-4 28-4 0,-1 26-7 15,-5 22 3-15,10 18 12 16,5 19 1-16,10 6-5 0,14 4 0 15,15-3 0-15,19-11-9 16,10-4 2-16,9-19 17 0,15-10 0 16,10-14-6-16,15-16-8 15,14-14 4-15,4-10-3 0,6-19 3 16,9-11 0-16,1-14 5 15,-6-12 3-15,-9-14-4 16,-5-10-1-16,-5-12 2 0,-19-3 3 16,-10-8-2-16,-20-3-9 15,-14 7 3-15,-14 11 3 0,-11 18-3 16,-13 18 0-16,-11 22-5 0,-14 15 7 15,0 22-6-15,-5 21-3 16,0 11 3-16,5 22 4 0,9 15 0 16,6 11 0-16,14 10 3 15,10 4-6-15,14-3 3 0,10-4 0 16,10-11 0-16,19-11 0 15,5-11 0-15,14-7 0 16,11-18 4-16,4-8-4 0,9-14-3 16,1-11 3-16,-5-11 0 15,0-11 0-15,0-11 0 0,-15-14 5 16,-4-15 0-16,-10-11-5 15,-10-18 11-15,-10-11-11 0,-9-15 0 16,-10 1 10-16,-15-5-10 16,-14 9 0-16,-10 13 0 0,-4 15 4 15,-11 19-11-15,-4 21 4 0,0 22 3 16,-5 22-8-16,0 25 3 15,5 26 5-15,4 26 0 16,11 17-3-16,4 12 3 0,14-4-6 16,16-8 9-16,14-10-3 15,14-12 0-15,15-10 0 0,5-18 0 16,14-15 0-16,10-11-3 15,10-18 3-15,0-11 5 0,4-15-11 16,6-10 6-16,-10-12 0 16,-10-6 0-16,-10-15 6 0,-4-8-3 15,-15-14 1-15,-15-7-1 16,-9-8-3-16,-20-3 0 0,-14 3 5 15,-15 8-5-15,-19 10 0 16,-15 23-4-16,-9 14 1 16,-11 29 3-16,-9 25-8 0,1 23 8 15,-1 25-7-15,5 25 7 0,14 15-4 16,10 11 4-16,15-4 2 15,19-7-7-15,20-11 5 0,9-8 0 16,15-17 0-16,14-8-9 16,10-14 14-16,15-15-2 0,10-14 2 15,9-12-5-15,9-10 6 16,6-11-10-16,-10-8 4 0,0-14 0 15,-10-3 5-15,-9-12-5 16,-15-18 0-16,-10-11 0 16,-14-10 0-16,-20-4 0 0,-9-4 4 15,-20 3-4-15,-10 19-3 16,-9 11 3-16,-10 25 2 0,0 26-7 15,-5 29 5-15,5 26 0 0,0 28-3 16,15 19 0-16,4 14 3 16,11 4 0-16,13 4-3 0,11-8 3 15,14-15 0-15,5-6 0 16,19-15 0-16,5-11 0 0,15-15 3 15,9-18-1-15,10-10 3 16,10-16-5-16,0-6 0 16,4-12 0-16,-9-6 7 0,-5-8-7 15,-4-11 0-15,-16-15-3 16,-9-14 3-16,-9-7 0 0,-21-15 0 15,-4-11-7-15,-19 0 12 16,-15 4-11-16,-10 14 3 0,-9 22-3 16,-10 30 11-16,-10 36-11 0,0 43 2 15,1 33 4-15,-1 29 0 16,10 15-7-16,9 4 7 0,15-8 0 15,15-15 0-15,19-10 0 16,10-15 0-16,10-18-234 16,14-11-258-16,10-11-279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4:55.72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980 551 491 0,'0'0'112'0,"0"0"-1"0,-24-14 16 15,24 14-5-15,0 0-22 0,0 0 20 16,-24-15 18-16,24 15 5 15,-24-7-11-15,24 7-22 16,-34 11-16-16,9 3-62 0,-9 16 21 16,5 13-48-16,-5 8 22 0,5 15-19 15,0 3 15-15,5 7-26 16,5-3 22-16,9-4-19 0,10-11-8 15,10-7 27-15,4-7-11 16,10-15 23-16,10-14-16 0,5-8 11 16,10-18-26-16,-1-7 0 0,6-15 0 15,-1-7 15-15,-5-7-15 16,1-11-9-16,-5-4 24 15,-6-11-11-15,-8-7-4 0,-1-8 0 16,-15 1 7-16,-4-11-7 0,-15 7-26 16,-9 0 44-16,-11 14-15 15,-9 12-9-15,-5 18-8 0,-9 21 27 16,-10 19-13-16,-5 21 4 0,-5 26-4 15,-5 26 9-15,0 14 3 16,0 15 74-16,5 14-25 0,5 0-40 16,15 0 12-16,14-7-13 15,5-11-20-15,19-11 6 0,10-11 12 16,5-10-18-16,19-12 21 15,10-14 1-15,10-12-22 0,9-17-5 16,15-11 9-16,0-15 11 16,10-7-12-16,-10-15-10 0,0 1 7 15,-5-12 14-15,-10-14-4 0,-4-11-13 16,-11-11-3-16,-13-4 9 15,-1-10 3-15,-19-5-6 0,-10 5-7 16,-10 10 7-16,-9 11 4 0,-10 19-8 16,-10 14 4-16,-4 18-3 15,-10 22 15-15,-10 19-3 0,-5 17 34 16,-5 26-4-16,1 22-4 15,-1 21 22-15,5 16-5 0,5 6-20 16,15 4-1-16,14-3-6 16,15-15-17-16,9-8-17 0,15-10 9 15,10-11 19-15,14-19-6 0,15-6-3 16,5-19-13-16,14-11 5 15,10-14 7-15,5-12-9 0,-1-10-5 16,1-7 11-16,-5-8 1 0,-5-11-2 16,-9-10-18-16,-11-8 8 15,-4-15 10-15,-10-17 0 0,-14-8-13 16,-5-11-4-16,-10 0 8 15,-10 8 4-15,-14-1-7 0,-6 15 3 16,-13 22 8-16,-1 18-4 16,-14 22-8-16,-5 25 13 0,-5 22-3 15,-5 26-8-15,-9 25-3 16,-1 22 9-16,10 22 15 0,1 11-5 15,4 3-14-15,9 4 4 0,21-14 10 16,8-15-8-16,11-8-13 16,14-14 15-16,10-11 7 0,14-14-6 15,11-15-5-15,8-11 6 0,16-14 5 16,9-15-4-16,10-15-12 15,-1-10-3-15,6-8 8 16,-5-18 16-16,0-11-16 0,-10-11-9 16,-10-14 9-16,-9-11 9 0,-10-12-15 15,-15-6-4-15,-19 7 10 16,-5 7 6-16,-19 11-6 0,-10 18-9 15,-15 22 9-15,-4 18 0 0,-5 26 0 16,-15 22-6-16,5 25 6 16,-5 18 9-16,1 18-9 0,-1 19-8 15,10 11 3-15,4 10 15 0,11-7 3 16,14-3-17-16,10-8 0 15,9-11 14-15,20-14-6 16,5-11-4-16,14-7-7 0,10-15 15 16,14-11 8-16,6-15-19 0,9-14-3 15,10-11 14-15,4-10 3 16,1-12-11-16,-10-4-4 0,0-10 4 15,-15-11 9-15,-9-8-9 0,-5-10-9 16,-15-8 9-16,-14-3 4 16,-15-11-11-16,-10 3-11 0,-19 11 11 15,-4 15 14-15,-6 18-3 0,-5 26-11 16,-4 21-6-16,-5 33 18 15,-1 26 3-15,1 18-24 16,0 18 20-16,-5 7-8 0,5 11 12 16,9-7 1-16,1-4-9 0,14 0-6 15,14-7 23-15,6-11-10 16,14-10-10-16,9-8-5 0,6-12 14 15,14-2 12-15,10-19-4 0,5-7-5 16,9-15-15-16,5-7 6 16,10-7 10-16,5-15 2 0,-5-7-12 15,0-4-10-15,-5-7 18 0,-10-11 0 16,-4 0-19-16,-10-7 6 15,-15-4 11-15,-14-7 1 16,-10-4-11-16,-20 0-9 0,-14 4 13 16,-9 7 4-16,-16 11-2 0,-9 15-6 15,-9 18-4-15,4 18 14 16,0 14 3-16,0 12-9 0,5 10-13 15,5 15 13-15,5 11 12 16,10 7-16-16,4 4 4 0,5 0-4 16,10-1 11-16,19-10-5 0,15-3 5 15,5-8-5-15,14-4-2 16,10-11 0-16,15-10 17 0,9-12-4 15,15-14-7-15,4-7-10 0,11-11 4 16,9-11 9-16,0-8-9 16,-5-6 0-16,-10-5 5 15,1-3-8-15,-15 0 8 0,-15 4-11 16,-14-8 14-16,-15 1-15 0,-19-4 7 15,-10-4 3-15,-19 4-13 16,-15 3 12-16,-19 8-9 0,-10 14 12 16,-10 15-16-16,-9 18 16 0,5 18-15 15,-1 11 21-15,5 18-18 16,10 4 11-16,10 0-4 15,10 11-6-15,9 0 17 0,19 0-17 16,11 0 15-16,18-4-18 0,6-3 15 16,19-8-2-16,15-7-4 15,9-7 4-15,15-15-11 0,9-7 19 16,5-11-21-16,6-11 19 0,-1 0-14 15,-5-11 12-15,-9-7-11 16,-10-4 7-16,-10-7 0 0,-5-11-7 16,-9-7 6-16,-5-11-11 0,-10-15 17 15,-10-10-21-15,-9-19 19 16,-10-11-20-16,-10-7 19 15,-9 4-22-15,-10 6 19 0,-5 23-11 0,-5 18 14 16,0 26-15-16,-4 24 11 16,-6 30-2-16,0 30-9 15,1 17 9-15,4 29-6 0,5 12 16 16,10 3-18-16,5 0 13 0,10-11-10 15,14-8 7-15,4-6 2 16,11-22 4-16,14-12-8 0,10-13 0 16,9-23 9-16,1-11-18 0,-1-14 15 15,1-11-6-15,-1-11 0 16,-4-11 7-16,-15-7-10 0,-4-11 3 15,-6-11 0-15,-9-14 0 0,-1-5-7 16,-9 5 14-16,-4 14-5 16,-1 22-8-16,0 14 17 15,5 55-7-15,0 0-13 0,-29 18 12 16,-5 30-3-16,0 21-4 0,0 11 13 15,0 4-18-15,5-1 23 16,4-3-27-16,11-7-23 0,-1-7-177 16,6-8-201-16,9-14-132 0,14-15-93 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4:58.96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471 338 248 0,'-5'-21'39'0,"5"21"29"15,0 0 44-15,0-30 9 0,0 30 12 16,0 0 30-16,-5-29 0 0,5 29-39 16,0 0 13-16,0 0-24 15,0 0-8-15,0 0-65 0,0 0-1 16,-29 51-3-16,0 11 20 15,0 15 24-15,0 10-3 0,0 8 21 16,4 6-44-16,1-2-7 16,5-5-17-16,9-6-27 0,5-8 8 15,10-11-1-15,0-15-10 16,9-6 2-16,-14-48 19 0,39 36-15 15,0-18-6-15,0-18 8 0,0-11 4 16,4-10-12-16,-4-12-14 16,0-4 18-16,-5-6 10 0,-5-8-14 15,-5-4-15-15,1-10 15 0,-11-12 8 16,-4-10-20-16,-10-19 9 15,-5-3 12-15,-5-4-17 0,-9-3-9 16,-5 10 24-16,-10 12-7 16,0 21-3-16,0 18-6 15,-10 23 19-15,5 24-3 0,-4 27-14 16,-1 17 7-16,0 26 25 0,-4 14 98 15,-6 23-66-15,11 6-23 16,-1 12 24-16,5-1 3 0,10 0-23 16,5-6-16-16,9-8-8 0,15-15 4 15,5-7-11-15,10-15-16 16,9-10 6-16,5-11 13 0,5-15 7 15,10-11-13-15,4-14-1 0,5-15 1 16,1-15 6-16,-1-6-2 16,1-8-13-16,-6-8 1 15,1-3 15-15,-15-7-9 0,-5-7-13 16,-5-16 2-16,-9-6 15 0,-6-4-6 15,-14-11-7-15,-4-3-6 16,-11-5 18-16,-9 5-9 0,0 10-6 16,-10 15 1-16,5 18 19 0,-5 22-16 15,1 26-1-15,4 28-6 16,-5 30 28-16,0 29-12 0,0 18-11 15,10 14 18-15,5 8 4 0,0 7-18 16,9-7 19-16,10-4 18 16,5-10-14-16,10-8 0 15,4-15-22-15,11-14 0 0,4-15 18 16,14-7-7-16,1-14-13 0,5-19 5 15,4-11 6-15,0-7 5 16,-4-10-11-16,-1-9-5 0,-4-6 7 16,-10-4 6-16,0-11-17 0,-14-11 3 15,-1-11 13-15,-9-14-7 16,-6-19-16-16,-4-14 6 0,-9-11 13 15,-11 4-3-15,-4 11-11 0,-5 14 2 16,0 22 17-16,-5 25-8 16,0 26-9-16,-5 29 4 15,0 33 13-15,-4 32-8 0,-6 26-9 16,10 18 18-16,0 15-2 15,5 3-10-15,5-3 3 0,10-7 15 16,9-12-9-16,10-10-14 0,10-19 5 16,9-10 16-16,10-12-7 15,5-10-6-15,0-11 0 0,10-19 2 16,5-10 6-16,-1-8-2 0,6-10-6 15,-6-15-6-15,1-4 10 16,-1-11 3-16,-9-7-7 16,-10-7-8-16,0-11 16 0,-14-15-14 15,-15-10 1-15,-5-12-4 0,-10-10 9 16,-14-8-6-16,-10 4-5 15,-9 7 3-15,-10 18 18 0,-1 26-16 16,-4 18-9-16,0 33 21 0,5 32-2 16,-5 27-10-16,10 20 1 15,4 30 15-15,5 15 33 0,6 7 25 16,8 0-16-16,16-4-23 0,9-15-20 15,15-6 14-15,9-8-23 16,15-18 18-16,5-11-18 16,5-11 7-16,9-11-4 0,0-15-3 15,6-6 9-15,4-19-16 0,5-4 13 16,-10-14-97-16,5-4-206 15,-5-10-292-15,-9-16-158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5:00.63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1218 750 688 0,'0'0'88'16,"0"0"65"-16,-53-15 20 16,4 15 23-16,1 19-17 15,-5 10-28-15,-1 14-31 0,-4 16-77 16,0 17 11-16,4 15 8 15,6 7-26-15,14 1 0 0,10-1-25 16,9-11-1-16,20-7 48 16,9-14-11-16,20-15-9 0,10-18 8 15,19-19-30-15,5-14 8 16,5-18-11-16,5-11-1 0,-6-11-15 15,6-15 20-15,4-3-11 16,-9-15 7-16,0-7-6 16,-10-11-12-16,-10-7 20 15,-9-15-15-15,-15-11 10 0,-19-14-10 16,-15-4 96-16,-14 11-27 15,-20 15 75-15,-14 21-78 0,-11 29-21 16,-18 34-38-16,-10 32 6 16,-10 36-20-16,-5 37 9 15,-5 25-9-15,1 19 10 0,14 3-9 16,14 3 6-16,15-10-21 15,15-4 26-15,19-14-15 0,19-8 15 16,20-10-5-16,20-19 17 16,13-11-9-16,26-10 6 15,8-23-5-15,16-10-1 0,4-15-2 16,5-14 6-16,-5-16-12 15,-5-6 16-15,-4-15-20 16,-10-7 12-16,-15-15-8 0,-10-14 8 16,-14-18-16-16,-19-15 18 15,-15-15-18-15,-24-3 21 0,-15 7-29 16,-14 22 24-16,-6 29-3 15,-9 36 6-15,-9 41-26 0,-6 46 19 16,-4 52-25 0,-5 36 31-16,4 33-17 0,6 11 7 15,9 7-4-15,15-7 4 16,9-8-6-16,15-17 3 0,20-16 9 15,14-21-18-15,14-18 31 16,15-22-10-16,15-22 13 0,14-22-4 16,15-18-10-16,5-25-8 15,9-16 13-15,0-17-18 0,-4-15 22 16,-10-18-22-16,-5-14 17 15,-15-22-18-15,-19-23 21 16,-10-17-29-16,-24 0 26 16,-19 17-7-16,-10 30-5 0,-15 33 3 15,-9 40-9-15,-6 50 11 16,-13 48-13-16,-11 44 17 0,1 28-24 15,-1 12 20-15,1 7-8 16,14 0 5-16,14-15-5 0,11-6 6 16,14-16-9-16,9-21-2 15,20-11 24-15,15-23-8 16,-15-50 9-16,53 26-17 0,10-26 20 15,5-26-11-15,10-14-6 16,-1-25-3-16,-4-11 14 16,-10-15-19-16,-9-26 13 0,-11-25-8 15,-14-18 8-15,-24-11-11 16,-10 11 13-16,-19 22-16 15,-5 36 23-15,-19 36-15 0,-6 41 13 16,-14 46-15-16,-9 45 17 16,-6 32 8-16,-4 26 50 0,-1 14-29 15,6-3-27-15,9-4 1 16,10-15-12-16,10-6 6 0,9-12-14 15,5-14 11-15,15-12-17 16,9-17 19-16,11-11-13 16,4-44 15-16,0 0-6 15,38 18 9-15,11-29-22 0,4-22 17 16,10-21-9-16,5-16 1 15,-5-17 4-15,5-18-6 0,-5-12-3 16,-14-10 12-16,-10 7-18 16,-10 14 20-16,-19 15-22 0,-10 18 12 15,-20 15-7-15,-4 22 12 16,-20 21-20-16,-4 33 17 0,-6 26-22 15,-9 29 19-15,-5 18-17 16,-4 18 14-16,-1 7-12 16,5 1 12-16,5 3-7 15,9-7 10-15,15 0-14 0,15-15 11 16,19-11 6-16,15-14-11 15,14-18 13-15,20-19-2 0,19-14-1 16,5-19-5-16,15-13 9 16,9-20-12-16,10-10 10 15,4-7 8-15,-4-8-20 0,-14-6 18 16,-11 6-21-16,-18 0 8 15,-11 8 0-15,-14 7-13 0,-34 40-133 16,29-33-169-16,-29 33-412 16,0 0-208-16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5.6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7551FFA-321F-4B6F-9DF0-26E00F90B1AD}" emma:medium="tactile" emma:mode="ink">
          <msink:context xmlns:msink="http://schemas.microsoft.com/ink/2010/main" type="inkDrawing" rotatedBoundingBox="18336,18857 18523,16732 19472,16816 19285,18940" hotPoints="19015,16769 19351,17918 18759,18958 18423,17809" semanticType="underline" shapeName="Ellipse">
            <msink:destinationLink direction="with" ref="{CC2E3B32-6ABE-474F-A693-809C3D5D8C48}"/>
            <msink:destinationLink direction="with" ref="{A6F21BCD-9D02-41DB-9143-720130390CB8}"/>
            <msink:destinationLink direction="with" ref="{B0C42796-A41B-4A9B-95B9-C05E77CBFF6C}"/>
          </msink:context>
        </emma:interpretation>
      </emma:emma>
    </inkml:annotationXML>
    <inkml:trace contextRef="#ctx0" brushRef="#br0">-4780 10060 1030 0,'-24'29'173'15,"0"22"-9"-15,-10 18 36 0,0 22-14 16,0 15 13-16,0 6-78 0,5 16 50 15,9 3-73 1,6 0-36-16,9 3-27 0,15-3-11 16,9-18-9-16,15-7-5 0,15-23 7 15,4-13 11-15,5-23-3 16,15-22 8-16,0-21-13 0,4-22-12 15,6-19-14-15,-1-24 6 0,-4-12 11 16,-10-11-2-16,0-14-3 16,-10-15-15-16,-14-11 18 0,-10-25-9 15,-15-18-4-15,-14-15 4 16,-15-4-9-16,-14 0 3 0,-10 15 6 15,-5 22 150-15,-9 29-39 16,4 25 5-16,-9 30-43 0,-1 32-41 16,-9 30-7-16,-9 28-16 15,-1 26-13-15,-5 15 4 0,10 10 3 16,0 4 3-16,15 0-10 0,14-7-289 15,5-8-363-15,15-10-182 16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6.2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C42796-A41B-4A9B-95B9-C05E77CBFF6C}" emma:medium="tactile" emma:mode="ink">
          <msink:context xmlns:msink="http://schemas.microsoft.com/ink/2010/main" type="inkDrawing" rotatedBoundingBox="17031,15872 18256,17367 18159,17447 16934,15951" semanticType="underline" shapeName="Other">
            <msink:sourceLink direction="with" ref="{8A95E2B5-86FE-4B4B-A9C2-3143CC26455F}"/>
            <msink:sourceLink direction="with" ref="{07551FFA-321F-4B6F-9DF0-26E00F90B1AD}"/>
          </msink:context>
        </emma:interpretation>
      </emma:emma>
    </inkml:annotationXML>
    <inkml:trace contextRef="#ctx0" brushRef="#br0">-6342 8662 354 0,'-20'-25'103'0,"1"7"60"16,0 7 14-16,19 11-12 16,0 0-42-16,0 0-52 0,0 0-52 15,0 0 22-15,0 0 119 0,0 40-64 16,14 11 31-16,15 10-29 15,10 12-44-15,10 11 5 0,14 11 50 16,9 7 56-16,11-1-116 0,4 5-32 16,6-8-12-16,-1 4 19 15,5-4-2-15,-10-7-11 0,0-7-16 16,-14-11 1-16,-15-15 9 0,-9-7 2 15,-5-11-7-15,-15-7-15 16,-5-8 9-16,-24-25 16 16,19 22-13-16,-19-22-167 0,0 0-84 15,0 0-93-15,0 0-27 0,25 18-22 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4.9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C45484-04EE-4996-B431-E67479F152CB}" emma:medium="tactile" emma:mode="ink">
          <msink:context xmlns:msink="http://schemas.microsoft.com/ink/2010/main" type="inkDrawing" rotatedBoundingBox="22334,14146 22716,16035 21267,16328 20885,14439" hotPoints="22694,15318 21822,16190 20949,15318 21822,14445" semanticType="underline" shapeName="Circle">
            <msink:destinationLink direction="with" ref="{CC2E3B32-6ABE-474F-A693-809C3D5D8C48}"/>
            <msink:destinationLink direction="with" ref="{B972A9BC-6A3E-4361-BA48-08E726F1A76B}"/>
          </msink:context>
        </emma:interpretation>
      </emma:emma>
    </inkml:annotationXML>
    <inkml:trace contextRef="#ctx0" brushRef="#br0">-1824 7035 751 0,'-39'-3'193'0,"-5"17"23"15,-4 12-47-15,-11 25 8 0,6 22-45 16,-5 28 12-16,4 27-64 16,1 25 97-16,14 18-74 0,10 7-12 15,14-3-29-15,20-8-29 16,20-18 1-16,13-14-18 0,25-22 6 15,10-19 7 1,24-21-6-16,10-22 4 0,10-18-2 16,4-18-10-16,5-19-7 15,-10-14 1-15,-4-19 10 0,-15-10 1 16,-10-15-20-16,-14-14 17 0,-15-23-14 15,-9-32 10-15,-15-21-13 16,-19-16 8-16,-11-21-1 0,-23-4-13 16,-15-7 16-16,-19 18-15 15,-20 29 158-15,-19 37-65 0,-20 46 17 16,-19 45-54-16,-5 43-15 15,-5 37-33-15,6 21 10 16,8 12-22-16,16 6 9 0,19 1 8 16,19-8-19-16,15-7-38 15,19-11-402-15,19-3-309 0,15-4-135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15.931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1982 2350 845 0,'-69'-18'148'16,"5"3"43"-16,4-7 45 16,1-8 0-16,0-3-1 0,0 7-33 15,-5 8 3-15,0 6-38 16,-10 16-41-16,5 11-15 16,-5 14-13-16,10 8-23 0,5 11-5 0,15-3-17 15,19-8 28-15,25-37 28 16,30 33-25-1,39-22-18-15,34-29-35 0,45-23-24 16,24-26-3-16,16-14-4 16,-1-22 0-16,-10-16-9 0,-19-14 17 15,-20-18-11-15,-25-15-2 16,-34-8 2-16,-40-7 3 0,-34 4 0 16,-30 22 36-16,-34 22 15 0,-29 25 3 15,-45 46-18-15,-35 54 1 0,-34 53 12 16,-24 43-20-1,-16 42 14-15,1 28 73 16,4 16 25-16,26-4-59 0,38-15-10 16,55-14-19-16,49-23-23 0,54-15 10 15,55-18-5-15,48-26-13 0,50-25-2 16,49-27-6-16,40-22-14 0,24-22-11 16,10-22 18-1,-9-26-14-15,-11-29-1 16,-24-19-6-16,-30-26 7 0,-34-15 3 15,-55-25 4-15,-44-8-10 0,-49-8-2 16,-54 20-2-16,-40 25 19 16,-49 44 2-16,-54 48 51 0,-39 60 3 0,-35 59 4 15,-20 55-6-15,-19 51 45 16,-6 38 47-16,16 26 34 0,34-1-44 16,54-10-61-1,64-23-60-15,59-14 20 0,69-27-26 0,70-25 4 16,63-29-22-1,54-31 14-15,45-25-7 16,39-26-12-16,35-22 9 16,9-26 0-16,1-22-10 0,-11-30 10 15,-24-29-29-15,-29-23 10 0,-50-29 7 16,-49-22-21-16,-54-15 16 16,-60 0-5-16,-63 22-10 15,-50 34 32-15,-54 51-12 0,-54 59 5 0,-44 63 11 16,-45 67 18-16,-14 55-4 0,-16 44 2 15,1 37 54-15,29 15 29 0,40-7-17 16,59-19-31-16,59-18 6 16,74-26-16-16,64-30-23 15,68-22 9 1,60-25-12-16,54-31-29 0,35-17 43 16,44-34-41-16,20-15 32 15,-6-15-9-15,-9-21-49 16,-25-31 42-16,-34-36-8 0,-35-30-3 15,-49-33-14-15,-39-37-23 0,-50-26 20 16,-49-7 5-16,-44 18 15 16,-44 34-21-16,-50 51-11 15,-40 63 28-15,-38 59 8 0,-26 60 10 16,-19 54 2-16,-14 56 13 16,-6 34 59-16,20 21 31 0,39 4 1 0,50-7-89 15,64-11 26-15,63-23 17 0,70-21 8 16,64-30 0-16,54-30-25 15,49-26-27 1,49-29-18-16,35-26-4 0,10-22-14 0,-5-22 13 16,-20-23 0-1,-24-29-4-15,-30-26 2 16,-40-18 1-16,-44-19-32 0,-44-18 37 16,-49 3-35-16,-50 12 24 0,-34 25-20 0,-39 33 11 15,-35 38 9-15,-30 36-16 0,-19 38 9 16,-5 25 29-16,4 30-41 0,11 11 19 31,24 3-50-31,25-3-198 0,29 0-152 16,26-4-107-16,23-3 0 15,25 3 24-15,20-7 20 0,15 0-56 16,15-4-152-16,4-8-121 16,1 5 102-16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9.0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F6625F-D0B7-4836-9095-7D8E76918323}" emma:medium="tactile" emma:mode="ink">
          <msink:context xmlns:msink="http://schemas.microsoft.com/ink/2010/main" type="inkDrawing" rotatedBoundingBox="4482,6794 7573,6793 7574,6877 4482,6877" semanticType="underline" shapeName="Other">
            <msink:sourceLink direction="with" ref="{750B0943-C2E3-47DE-8231-91CE36A03131}"/>
          </msink:context>
        </emma:interpretation>
      </emma:emma>
    </inkml:annotationXML>
    <inkml:trace contextRef="#ctx0" brushRef="#br0">0 84 293 0,'0'0'38'0,"0"0"64"0,0 0 43 16,0 0 34-16,29-8-6 15,15 1-32-15,9-4 107 16,15-3-99-16,24-5 49 0,25 9-79 16,24-1-41-16,23 7-23 15,16 4-31-15,0 7-16 0,9 8 19 16,0-1-20-16,0 1 18 15,-4-8-2-15,4 1-15 0,-9-5-8 16,-11-3 16-16,-13-3-7 16,-20-1-12-16,-15 0 11 0,-19 1 5 15,-20-1-19-15,-24 0 37 16,-14 1 125-16,-10-1-11 0,-34 4-83 15,0 0-31-15,0 0-5 16,0 0-19-16,-34-15-13 16,0 8 15-16,0 4-5 0,10 3-16 15,24 0 2-15,-34 3 13 16,34-3-240-16,0 0-268 0,0 0-145 15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9.8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E0626C-84B0-451A-997C-99427FD697CA}" emma:medium="tactile" emma:mode="ink">
          <msink:context xmlns:msink="http://schemas.microsoft.com/ink/2010/main" type="inkDrawing" rotatedBoundingBox="4207,10423 7234,7915 7356,8062 4329,10570" semanticType="strikethrough" shapeName="Other">
            <msink:sourceLink direction="with" ref="{7E440129-B848-4B62-B66A-CA7752763837}"/>
          </msink:context>
        </emma:interpretation>
      </emma:emma>
    </inkml:annotationXML>
    <inkml:trace contextRef="#ctx0" brushRef="#br0">2979 0 430 0,'-19'29'110'16,"19"-29"13"-16,-29 44 33 0,-5-1-17 16,-5 1 36-16,-5 3-9 15,-4 8-21-15,-10 7-42 16,-10 7-63-16,-10 7-2 0,-9 15 13 15,-15 15 35-15,-10 7-36 16,-4 7-30-16,-10 4-1 16,-5-1-12-16,-5-3 15 0,-5-7-19 15,-9 0-3-15,-6 0 0 16,-4 0 0-16,-5-4-19 0,10 0 29 15,9-11-17-15,20-7 20 16,15-11-36-16,18-14 39 0,21-15-16 16,18-7-7-16,11-12-6 15,9-6 15-15,9-8-6 0,25-18 16 16,0 0-12-16,-19 18 4 15,19-18-17-15,0 0 17 16,0 0-35-16,0 0 34 0,0 0 0 16,0 0-8-16,0 0-52 15,0 0-68-15,0 0-67 0,0 0 34 16,0 0 31-16,0 0 47 0,-20 11 20 15,20-11-4-15,-19 22 38 16,0 0 17-16,19-22 0 0,-25 29-57 16,6-7-53-16,19-22-111 15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42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AED3F0-6F71-4780-A6B8-86E880CEB479}" emma:medium="tactile" emma:mode="ink">
          <msink:context xmlns:msink="http://schemas.microsoft.com/ink/2010/main" type="inkDrawing" rotatedBoundingBox="3338,7068 5510,13593 2539,14582 367,8057" semanticType="verticalRange" shapeName="Other">
            <msink:sourceLink direction="with" ref="{46936582-6FC6-4357-8F53-0F7E628D34DA}"/>
          </msink:context>
        </emma:interpretation>
      </emma:emma>
    </inkml:annotationXML>
    <inkml:trace contextRef="#ctx0" brushRef="#br0">1583 72 346 0,'0'0'69'0,"0"-29"31"15,0 29-6-15,0 0-22 16,0 0 37-16,0 0-5 0,-9-30-40 16,9 30-42-16,0 0 6 15,0 0 15-15,-29-14-11 0,4 14-3 16,-4 14-29-16,0 12 63 15,-5 3 14-15,-5 15-25 0,-4 14-41 16,-1 4 17-16,0 7 111 16,-4 7-57-16,-1 8-39 0,6 7-15 15,-6 7-13-15,5 8 11 16,-4 3-23-16,-1 7 41 15,6 5 65-15,-6 6-57 16,5 11-22-16,-4 1-21 0,4 6 13 16,-4-3-17-16,4-7-1 0,0-1-4 15,6-10 14-15,-6 0 15 16,5-4-17-16,5 0-16 0,-5-7 35 15,5-4 94-15,-5 4-45 16,1-8-36-16,4 1-22 0,0 7-22 16,0-4 19-16,0 0-6 0,9 8-23 15,1-5 28-15,0 1 5 16,5 0 47-16,4-7-26 15,0-1-13-15,6-10-23 0,4-4 2 16,5 0 23-16,0-8 13 0,5-2-18 16,0-1 1-16,9-4-24 15,1-3-11-15,-1 0 13 0,6 3-5 16,4 0 7-16,0 5-4 15,5 2-8-15,0-6 3 0,1 3 8 16,-1 3-15-16,5 1 21 0,0 0 4 16,4 3 2-16,6-3-8 15,0 0 3-15,9-1-15 0,1-6 10 16,4-1 1-16,0-7-11 15,5-3 11-15,0-4-22 0,5-4 21 16,0-7-7-16,5-4-3 0,-5 1 11 16,5-12-19-16,-1 0 14 15,-4-7 1-15,0-3-13 0,-5-4 10 16,5-4-15-16,-5 0 19 0,5 0-14 15,-10-7 12-15,10 4-12 16,-5-4 15-16,1 3-9 0,-1-3 0 16,5 0 9-16,-5-4-18 0,0 4 18 15,-5-3-9-15,5-1-8 16,-5 0 19-16,1-3-15 15,-1-8 10-15,0 4-3 0,0-4-17 16,0 1 33-16,1-4-25 0,-6-1 17 16,-4-3-5-16,-1 4-10 15,-4-4 10-15,-5-3-17 0,-1 6 21 16,-4-3-7-16,0 4-3 0,0-4 2 15,0 4 2-15,-9 0-11 16,-1-1 10-16,-5 1-7 0,-19 7 0 16,29-7 7-16,-29 7-3 0,29-7 4 15,-4-4-13-15,-6 3 20 16,5 5-16-16,1-1 11 15,4-3-9-15,0 0 6 0,0-1-3 16,0 1 0-16,5-4 6 0,5 4-14 16,-10-4 14-16,5 0-11 15,-5 7 11-15,-5-3-14 0,-4 3 15 16,4 1-16-16,-24 3 16 0,29 0-11 15,-5 0 4-15,-24 0 6 16,30 0-19-16,-30 0 20 0,24 0-11 16,0 0 7-16,-24 0-16 0,29-15-226 15,-5 1-254-15,6-15-153 16,8-15-69-16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40.6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4F7C60-B9C8-496A-A5C8-F2B0A7909B04}" emma:medium="tactile" emma:mode="ink">
          <msink:context xmlns:msink="http://schemas.microsoft.com/ink/2010/main" type="inkDrawing" rotatedBoundingBox="8669,7873 8710,10593 8586,10594 8544,7875" semanticType="callout" shapeName="Other">
            <msink:sourceLink direction="with" ref="{015EF831-1545-42CA-AB81-4CD743D84B56}"/>
            <msink:sourceLink direction="with" ref="{750B0943-C2E3-47DE-8231-91CE36A03131}"/>
          </msink:context>
        </emma:interpretation>
      </emma:emma>
    </inkml:annotationXML>
    <inkml:trace contextRef="#ctx0" brushRef="#br0">-1727 4935 324 0,'0'0'52'15,"34"-14"87"-15,-34 14 23 0,34 22-6 16,-34-22 4-16,29 76-83 15,-15 12 103-15,-4 17 36 16,0 26-39-16,-10 22-5 16,4 18-9-16,-4 7-1 0,0 1-27 15,0-12-27-15,-4-7-54 16,4-14 56-16,0-15-14 0,4-11-19 15,1-11 23-15,0-3-6 16,-5-12-37-16,0-3-7 0,0-11-20 16,-5 0-13-16,0-14-5 15,-4-4-7-15,4-11 3 16,-5-11-4-16,5-8-8 0,5 1 1 15,-4-11 3-15,4-22 3 16,0 0 0-16,0 26-12 16,0-26 18-16,0 0-12 0,0 0-9 15,0 0 17-15,0 0-14 0,0 0-12 16,0 0-251-16,0 0-395 15,38-37-293-15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5:38.9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1DA25F-6CD5-403E-A966-BCE88DA3B0D3}" emma:medium="tactile" emma:mode="ink">
          <msink:context xmlns:msink="http://schemas.microsoft.com/ink/2010/main" type="inkDrawing" rotatedBoundingBox="3205,14236 4196,4120 12128,4897 11136,15014" semanticType="enclosure" shapeName="Other">
            <msink:sourceLink direction="with" ref="{9A7BB3B9-29AD-4800-A4A1-0CB8779993E1}"/>
            <msink:sourceLink direction="with" ref="{7E440129-B848-4B62-B66A-CA7752763837}"/>
          </msink:context>
        </emma:interpretation>
      </emma:emma>
    </inkml:annotationXML>
    <inkml:trace contextRef="#ctx0" brushRef="#br0">0 1300 297 0,'0'0'135'15,"0"0"2"-15,0 0 11 16,0 0-26-16,39 40 19 0,-39-40-24 15,0 0 33-15,49 3-5 16,-10-6-77-16,4-19-12 16,11-7 79-16,9-15-50 0,19-7-33 15,15-7-21-15,20-8-6 16,9 1-13-16,5-4-19 15,5-4-2-15,14 0-3 0,15 0 30 16,10 4-10-16,14 7-11 16,10 1-3-16,5 2-1 15,0 1 2-15,-5 0-14 0,0 0 11 16,-5 3 36-16,-5 0-21 15,-5 8-7-15,1 3-16 0,-6 4 16 16,-4 11-8-16,-10 4 4 16,-15 14 14-16,-9 7 6 0,-10 8-16 15,-14 10-12 1,-6 5 12-16,1 6 17 0,-5 4-9 15,-1 4-18-15,1 0 10 16,0 3-23-16,-5 1 36 0,0 3-13 16,0 3-4-16,-1 5-6 15,-3 3 144-15,-1 3-53 0,-5 4-30 16,-5 4-27-16,-9 4-18 15,-1 3 1-15,-4 4-11 16,-5 3 16-16,0 1 1 0,0 10 5 16,-5-3 37-16,5 10 54 15,-5 1-46-15,-5-1-22 16,-4 5 20-16,-6 6 39 0,1 4-42 15,-6 8-23-15,-4 3-25 16,-5 0 2-16,0 4 1 16,-5-11-2-16,-4-1 2 0,-1-6 23 15,-5-8 72-15,-4 1-53 16,-1-5-32-16,1-3-5 0,-1 7-11 15,-4 4-3-15,5 0 2 16,-6 7 0-16,-4-3-6 0,0 0 75 16,0-5-21-16,-5 5-23 15,0-4-17-15,0-4-6 16,0 4 2-16,5 4-4 15,-5-5 1-15,0 1-2 0,5 4-3 16,0-4-2-16,-1-4 6 16,-4-7-4-16,5-4-2 0,-10-3-4 15,5 0 9-15,-9 3-9 16,4 1 4-16,-5 3 14 15,0 3 19-15,1 8 8 0,-1-4-25 16,-5 4-6-16,1 0-6 16,-5 4-4-16,4 3 5 0,-4 0-2 15,-6 11 4-15,6-3-2 16,-10 3-5-16,4-8 0 15,-4-6-6-15,0-8 6 16,0-3-7-16,0-4 10 0,-5-4-3 16,0 1 0-16,-5-5-7 15,0 1 0-15,1 3 3 0,-6 1 7 16,5 3-6-16,-5 0-2 15,6-4 5-15,-6 4 4 0,5-7 1 16,-5-4 0-16,1-4-15 16,-1-3 3-16,0 0-5 0,6 3 9 15,-11 4 8 1,1 0 4-16,-1 4-9 0,-4-8 0 16,-1-3-10-16,1 0 10 15,-5-7-7-15,9-5 2 0,-4-2 1 16,-1-1-2-16,1-4 8 15,0 1 1-15,-1-4 0 16,1-4 3-16,4 4-3 0,-4-7-3 16,0 0-4-16,-6-4 0 15,6-4-13-15,-5 0 17 0,0-6-6 16,-1 2 10-16,6-3-4 15,-5 1 4-15,-5 2-4 16,9-3-3-16,-4 1-1 16,5-1 4-16,-6-4 0 0,1 1 0 15,0 3-5-15,0 0-36 16,-1-7 1-16,-4 0 13 0,5-4-27 15,0-4-6-15,0 1 16 16,-1-4 29-16,1-4-1 0,5 4 4 16,-5-4 12-16,4 1-7 15,1 2 0-15,0-2 17 0,-1-1-24 16,1 4 16-16,-1 0 6 15,6 0-8-15,4 3-8 16,5-6 18-16,5 2-10 16,0 1-3-16,5-7 9 0,29-4-12 15,-39 7 6-15,10-7 3 16,0 4-8-16,10-4 8 0,19 0 0 15,-34-7-13-15,0-1 15 16,5 5-5-16,-5 3-7 0,0 0 12 16,5-4-5-16,-5 4-6 15,0 0 10-15,0 4-4 0,-5-1-5 16,5-3 12-16,0 0-12 15,0 0 1-15,-5 0 6 16,5-3-2-16,0 3 0 0,-4-4 0 16,4 4 2-16,0 0-8 15,-10-4 0-15,5 1 17 0,0-1-16 16,0 1 5-16,6 3 4 15,-6-4-7-15,5-3 0 16,-5 7 13-16,5-8-15 0,0 5 5 16,0 3 5-16,0-8-5 15,0 5-5-15,5-4 13 0,0 3-11 16,0 0 3-16,4-3 4 15,25 7-14-15,-38-7 5 16,9-1 14-16,-1-2-13 0,30 10 4 16,-38-15 8-16,4 4-8 15,0 0-4-15,5 4 12 0,-1 0-13 16,1 3 5-16,29 4 6 15,-34-4-10-15,5 1-8 0,29 3 18 16,-34-4 2-16,34 4-14 16,0 0-1-16,0 0 7 0,-29-15-37 15,29 15-76-15,0 0-102 16,0 0-227-16,0 0-220 0,5-40-52 15</inkml:trace>
    <inkml:trace contextRef="#ctx0" brushRef="#br0" timeOffset="-121397.1701">-258 6523 377 0,'24'14'101'0,"5"1"24"16,15-1 12-16,14-3-68 0,20 4 56 15,23-4-25-15,26 3-40 16,18 1-23-16,25 3-19 0,19 7-18 15,5 5 4-15,10-1 230 16,5-7-93-16,9-4-76 0,1-7-15 16,9-8-35-16,-10-3-15 15,-4-7 27-15,-20-8-11 0,-10-6-9 16,-24-1 12-16,-9-4-19 15,-20 1 5-15,-20-1 4 0,-23 1-9 16,-16 7 44-16,-18 0 141 0,-11 7 85 16,-18 0-58-16,-25 11-107 15,0 0-62-15,-29-15-16 0,-15 8-21 16,-5 10-6-16,-4 1-176 0,4 0-254 15,1-4-174-15,4 3-67 16</inkml:trace>
    <inkml:trace contextRef="#ctx0" brushRef="#br0" timeOffset="-120698.1002">-816 5707 561 0,'0'0'246'0,"0"0"-37"0,14-29-3 15,-14 29-33-15,5-47-32 16,0 7-51-16,-5 7 32 16,0-10-15-16,5 2 0 0,-10-6-44 15,5-4-10-15,0-3-14 0,5-8-24 16,-5-15 22-16,9-10-15 15,1-15-26-15,0-25 18 0,0-26-5 16,4-22-14-16,-4-14 18 16,-1-11-18-16,1-4 22 0,-5 4-21 15,0 21 17-15,-5 23-22 0,5 29 17 16,-5 21-12-16,5 30 14 15,-5 17-6-15,0 16 51 16,-5 14-25-16,5 29-7 0,0 0-11 16,-5-30-6-16,5 30 2 0,0 0-20 15,0 0 20-15,0 0-20 16,0 0 2-16,0 0-216 0,0 0-159 15,0 0-53-15,0 0-29 0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20.54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F6809D6-A170-4774-A58D-0B500213520D}" emma:medium="tactile" emma:mode="ink">
          <msink:context xmlns:msink="http://schemas.microsoft.com/ink/2010/main" type="writingRegion" rotatedBoundingBox="21808,14415 13031,17232 12156,14507 20933,11690"/>
        </emma:interpretation>
      </emma:emma>
    </inkml:annotationXML>
    <inkml:traceGroup>
      <inkml:annotationXML>
        <emma:emma xmlns:emma="http://www.w3.org/2003/04/emma" version="1.0">
          <emma:interpretation id="{207537F2-6A39-42C5-B9F6-1563B8C822A8}" emma:medium="tactile" emma:mode="ink">
            <msink:context xmlns:msink="http://schemas.microsoft.com/ink/2010/main" type="paragraph" rotatedBoundingBox="21808,14415 13031,17232 12156,14507 20933,11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AD07DF-CA28-42F2-BD4C-D424E2AD56B4}" emma:medium="tactile" emma:mode="ink">
              <msink:context xmlns:msink="http://schemas.microsoft.com/ink/2010/main" type="line" rotatedBoundingBox="21808,14415 13031,17232 12156,14507 20933,11690"/>
            </emma:interpretation>
          </emma:emma>
        </inkml:annotationXML>
        <inkml:traceGroup>
          <inkml:annotationXML>
            <emma:emma xmlns:emma="http://www.w3.org/2003/04/emma" version="1.0">
              <emma:interpretation id="{2594C051-966E-4C14-9862-69FADC7071B0}" emma:medium="tactile" emma:mode="ink">
                <msink:context xmlns:msink="http://schemas.microsoft.com/ink/2010/main" type="inkWord" rotatedBoundingBox="21312,12869 21437,14121 20840,14181 20714,12928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T.</emma:literal>
                </emma:interpretation>
                <emma:interpretation id="interp2" emma:lang="en-US" emma:confidence="0">
                  <emma:literal>Fiji</emma:literal>
                </emma:interpretation>
                <emma:interpretation id="interp3" emma:lang="en-US" emma:confidence="0">
                  <emma:literal>52.8.</emma:literal>
                </emma:interpretation>
                <emma:interpretation id="interp4" emma:lang="en-US" emma:confidence="0">
                  <emma:literal>NJ.</emma:literal>
                </emma:interpretation>
              </emma:one-of>
            </emma:emma>
          </inkml:annotationXML>
          <inkml:trace contextRef="#ctx0" brushRef="#br0">-2101 6595 629 0,'0'0'343'0,"-10"29"61"0,10-29-81 16,-19 26-20-16,19-26-98 16,-24 25-87-16,-1-10-52 0,1-4-44 15,-5-11-4-15,5-4-13 16,24 4-11-16,-25-26 9 15,11-6-18-15,9-8-22 0,20-8-25 16,4-3 18-16,5 15 36 16,0 3-5-16,1 15 4 15,4 11 13-15,-5 14-13 16,-24-7 25-16,20 40 1 0,-11 7 5 15,-14 4 31-15,-9 0-19 16,-15 4 1-16,-10 3-18 0,-10-3 4 16,1-8 6-16,-6-11 40 15,6-6-43-15,-1-16-19 0,11-14 17 16,4-18-22-16,5-8 12 15,9-14-12-15,6-18-3 16,4-15 6-16,0-14 17 0,5-22-20 16,-4-19 14-16,-6-13-10 15,5-1 2-15,-4 14 2 16,-1 19-14-16,6 25-6 0,-6 26-134 15,0 22-255-15,15 36-245 16</inkml:trace>
          <inkml:trace contextRef="#ctx0" brushRef="#br0" timeOffset="177.0101">-2450 5842 1189 0,'38'-26'253'16,"6"-10"3"-16,0-1-83 0,4 1-79 15,-4-4-65-15,4 7 0 16,-9 8-83-16,-5 14-463 0,-34 11-201 16</inkml:trace>
        </inkml:traceGroup>
        <inkml:traceGroup>
          <inkml:annotationXML>
            <emma:emma xmlns:emma="http://www.w3.org/2003/04/emma" version="1.0">
              <emma:interpretation id="{81E5B756-C5A7-4B3D-AA86-1C9F92AC7860}" emma:medium="tactile" emma:mode="ink">
                <msink:context xmlns:msink="http://schemas.microsoft.com/ink/2010/main" type="inkWord" rotatedBoundingBox="16674,12158 20679,12378 20532,15070 16527,14851"/>
              </emma:interpretation>
              <emma:one-of disjunction-type="recognition" id="oneOf1">
                <emma:interpretation id="interp5" emma:lang="en-US" emma:confidence="0">
                  <emma:literal>brand;</emma:literal>
                </emma:interpretation>
                <emma:interpretation id="interp6" emma:lang="en-US" emma:confidence="0">
                  <emma:literal>briefs;</emma:literal>
                </emma:interpretation>
                <emma:interpretation id="interp7" emma:lang="en-US" emma:confidence="0">
                  <emma:literal>braised;</emma:literal>
                </emma:interpretation>
                <emma:interpretation id="interp8" emma:lang="en-US" emma:confidence="0">
                  <emma:literal>biased;</emma:literal>
                </emma:interpretation>
                <emma:interpretation id="interp9" emma:lang="en-US" emma:confidence="0">
                  <emma:literal>brained;</emma:literal>
                </emma:interpretation>
              </emma:one-of>
            </emma:emma>
          </inkml:annotationXML>
          <inkml:trace contextRef="#ctx0" brushRef="#br0" timeOffset="1100.0628">-4387 6886 2300 0,'0'0'56'0,"0"0"75"16,0 0 32-16,0 44-8 15,-4 10-69-15,-6 12-39 16,-10 3-21-16,1 4-29 0,-10-4 3 15,5-3-7-15,-10-8-306 16,5-4-289-16,-1-14-133 0</inkml:trace>
          <inkml:trace contextRef="#ctx0" brushRef="#br0" timeOffset="1515.0867">-4707 6726 1360 0,'0'0'157'0,"10"44"70"15,-5-4 35-15,-5-4-42 0,-5 1-64 16,5 3-83-16,-10-4-22 0,0-3-37 16,1-4-5-16,-6 0-7 15,15-29 5-15,-29 29-7 0,5-7-20 16,0-11-90-16,24-11-39 0,-39-7-34 15,14-15 6-15,25 22 2 16,-38-59 99-16,9 1 28 0,9 11 29 16,-4 7 24-16,24 40-13 15,0 0 61-15,-20-29 37 16,-4 32 147-16,-5 30-4 0,-5 11-33 15,-5 14 30-15,-9 11-43 0,-10 0-12 16,-6 4-44-16,-13-4-32 16,-1-7-29-16,-4-4-2 0,4-7 8 15,0-11-36-15,1-7-9 0,9-11-9 16,10-7 15-16,-1-12-4 15,11-6-15-15,4-12-8 0,5-7-10 16,10-14-4-16,10-15-34 16,4-15-185-16,15-3-268 15,10-7-415-15</inkml:trace>
          <inkml:trace contextRef="#ctx0" brushRef="#br0" timeOffset="1712.0979">-4527 6129 2514 0,'0'0'224'0,"0"0"-42"15,0 0-73-15,0 0-55 16,0 0-43-16,19-22-40 0,-19 22-321 15,0 0-409-15,0 0-117 0</inkml:trace>
          <inkml:trace contextRef="#ctx0" brushRef="#br0" timeOffset="2052.1174">-4357 5019 1831 0,'0'59'326'0,"-5"3"-23"15,-10 3-58-15,-4 8-85 0,-6 4-83 16,-9 3-46-16,-9 0-8 16,-1 0-12-16,-4-3-15 0,-6-11-1 15,1-12 8-15,4-10-3 0,6-8 5 16,4-10 0-16,5-19-12 15,5-14-3-15,4-15 2 0,6-14 5 16,5-12 12-16,-6 1-9 16,6 3 0-16,4 8-11 15,0 6 17-15,10 30 1 0,0 0-2 16,-24-3-14-16,-5 21-1 0,0 18-3 15,-5 8 19-15,5 7-2 16,-1 11-164-16,-4 4-254 0,5 3-316 16,0 1-80-16</inkml:trace>
          <inkml:trace contextRef="#ctx0" brushRef="#br0" timeOffset="4344.2485">-6483 6795 608 0,'-19'37'210'15,"4"6"17"-15,1 8-21 16,4 7-75-16,5 8-62 16,0 3-48-16,5-3-18 0,10-4 15 15,4-1-2-15,6-2-233 16,4-5-140-16,-4 1-97 0</inkml:trace>
          <inkml:trace contextRef="#ctx0" brushRef="#br0" timeOffset="4588.2625">-6163 5951 1125 0,'-34'-22'33'0,"-4"15"-6"16,-11 7 53-16,-4 11 13 0,-15 14-32 16,0 12-31-16,0 14-19 15,0 10 10-15,10 9-41 0,4 6 7 16,11 8-255-16,4-1-77 0,5 5-41 15</inkml:trace>
          <inkml:trace contextRef="#ctx0" brushRef="#br0" timeOffset="700.04">-3125 6544 1500 0,'0'0'310'0,"5"26"-33"16,0-1-65-16,0 1-73 15,-5 3-49-15,-5 7-45 0,-10 0-16 16,-4 4-18-16,-5 0-15 15,-6-3 8-15,1-8-8 0,5-14 4 16,-5-5-4-16,5-13 14 16,-1-15-14-16,6-11 4 15,4-15 4-15,6-7 1 0,4-18-9 16,0-8 4-16,-5-14 8 15,5-7-2-15,1 0-15 0,-1 14 46 16,-5 19 30-16,10 17-46 16,-5 19-3-16,5 29 26 0,5 40-24 15,5 26-8-15,-5 17 9 0,4 19-21 16,1 18 10-16,5 8 3 15,-1 10-2-15,1-3-11 0,-6-1 9 16,6-6 81-16,-10-8-41 16,-5-15-20-16,-10-6-6 15,-14-16-6-15,-5-13-7 0,-10-16-16 16,-5-17 17-16,-4-16-11 15,-6-10 0-15,1-18 40 0,0-11-11 16,-1-22-18-16,6-15-11 0,-1-18 4 16,15-14 5-16,5-11-5 15,10 0-4-15,9 3-5 0,20 11 11 16,9 11 2-16,15 12-19 0,10 6-250 15,4 15-441-15,10 14-223 16</inkml:trace>
          <inkml:trace contextRef="#ctx0" brushRef="#br0" timeOffset="864.0494">-2887 7443 2292 0,'0'0'232'0,"0"0"50"0,14 29-58 16,-14-29-104-16,0 0-69 15,0 0-24-15,0 0-121 0,0 0-329 16,0 0-490-16</inkml:trace>
        </inkml:traceGroup>
        <inkml:traceGroup>
          <inkml:annotationXML>
            <emma:emma xmlns:emma="http://www.w3.org/2003/04/emma" version="1.0">
              <emma:interpretation id="{EE9A077E-7794-455B-9441-76D437E0FD8A}" emma:medium="tactile" emma:mode="ink">
                <msink:context xmlns:msink="http://schemas.microsoft.com/ink/2010/main" type="inkWord" rotatedBoundingBox="16934,15524 12898,16819 12418,15323 16454,14027"/>
              </emma:interpretation>
            </emma:emma>
          </inkml:annotationXML>
          <inkml:trace contextRef="#ctx0" brushRef="#br0" timeOffset="5019.2869">-6847 7396 560 0,'0'0'47'0,"24"25"125"15,-24-25-12-15,0 0-12 0,0 0-72 16,0 0 0-16,0 0 56 15,15-43-58-15,-15 43-43 0,5-48 5 16,-5 12 77-16,0 36-54 0,-5-37 77 16,5 37-56-16,0 0-17 15,0 0-24-15,0 0-24 16,-34 4-10-16,-5 14 11 0,0 11-22 15,1 4 18-15,-1-4-12 16,0 4-4-16,-5-8 12 0,10-3-13 16,0-3 15-16,0-9-28 0,34-10 30 15,-38-7-17-15,38 7 5 16,-34-29 0-16,9-7-7 0,11-4 16 15,4-4-20-15,0 4 8 0,10 40 10 16,-5-40-7-16,5 40 7 16,0 0 5-16,0 0 20 0,0 0 11 15,0 0-21-15,-29 44 15 16,5 6-32-16,0 9 7 15,0 10-6-15,-6 4-3 0,-4-1-3 16,1 12-12-16,-6 0-129 0,-5 0-253 16,0-8-124-16,6-3-51 15</inkml:trace>
          <inkml:trace contextRef="#ctx0" brushRef="#br0" timeOffset="5467.3127">-7390 6995 1026 0,'-15'-36'17'0,"10"7"18"16,5 29-45-16,5-33 3 0,-5 33 17 15,0 0-5-15,0 0-110 16,0 0-211-16</inkml:trace>
          <inkml:trace contextRef="#ctx0" brushRef="#br0" timeOffset="5203.2976">-7541 8393 824 0,'29'-4'143'16,"5"-14"91"-16,5 0 46 16,0-8-96-16,-5-6-101 0,10-5-31 15,4-3-15-15,6-3-25 0,-6-5-324 16,-4 8-216-16</inkml:trace>
          <inkml:trace contextRef="#ctx0" brushRef="#br0" timeOffset="5759.3294">-7868 7381 742 0,'0'0'169'0,"-19"44"-22"16,9 7 6-16,1 11-54 16,-1 11-2-16,0 10 23 0,10 8 27 15,-4 4 3-15,4 7-56 16,0 0-24-16,0-7-14 15,0-4 71-15,-5-7-24 0,0-12 1 16,0-10-27-16,-5-7-36 0,-4-8 0 16,-5-3-25-16,-1-15 9 15,-4-3 57-15,0-15-4 0,-5-8-35 16,5-10-8-16,-5-8 0 0,0-6 10 15,1-20-11-15,-1-13-26 16,9-19 7-16,1-18-22 0,9-15 12 16,10-3-5-16,0 0-9 0,15 3 20 15,9 4-23-15,0 15 5 16,5 14-311-16,0 11-378 15,0 29-124-15</inkml:trace>
          <inkml:trace contextRef="#ctx0" brushRef="#br0" timeOffset="6244.3572">-8584 7902 1319 0,'0'0'0'0,"0"0"9"16,0 0 12-16,0 0-46 16,0 0 31-16,0 0 7 0,0 0-28 15,24 0 27-15,-24 0-1 0,24 0-8 16,-24 0-3-16,0 0 13 15,0 0-27-15,0 0 20 0,15-33-1 16,-15 33-5-16,0-29 8 0,0 29 88 16,0 0-46-16,0 0-29 15,-24-15-4-15,24 15-2 0,-24 37-10 16,-6 14-10-16,11 14 58 15,0 11 54-15,-1 5-38 16,6 6 57-16,-6 0-21 0,6-3-13 16,-6-4 39-16,1-7-24 0,-1-8-1 15,6-10 5-15,-6-8-12 16,11-14-2-16,9-33 23 0,-15 29-2 15,15-29-56-15,0 0-24 0,0 0 2 16,-24-4-17-16,24 4-23 16,-24-40 8-16,14-3 0 0,0-12-11 15,10-10 6-15,0-5 5 0,5 1-19 16,0 4 18-16,5 3-26 15,-5 4-186-15,4 14-315 16,-4 8-360-16</inkml:trace>
          <inkml:trace contextRef="#ctx0" brushRef="#br0" timeOffset="6719.3843">-9220 7847 1189 0,'0'-29'136'0,"0"29"43"16,0 0-37-16,0 0 65 0,0 0-19 15,0 44-65-15,0 7-36 16,5 7-3-16,-5 11-22 0,-5 4-14 15,0 3-26-15,-4 4-1 0,-11-7 0 16,-9 3-7-16,-5-3 4 16,-5-4-11-16,-9-3-12 15,-1-4 18-15,-4-11-19 0,0-4 20 16,-1-11-17-16,6-7 6 15,-1-7-6-15,1-11 3 0,9-7 4 16,0-8-10-16,5-10 10 0,15-8-20 16,-1-7 19-16,15 0-12 15,5-4 14-15,15 4-9 0,-15 29 1 16,39-29 3-16,-5 14 0 0,0 11-7 15,-5 12 17-15,0 6-20 16,-5 15 33-16,-9 0-10 0,-1 12 27 16,-9-1-15-16,-5 11 16 15,-14 3-37-15,-11 8 17 16,-4 3-10-16,-5-3-3 0,-5-7-8 15,5-4-8-15,-4-4-148 0,4-10-205 16,5-8-202-16,-5-7-71 16</inkml:trace>
          <inkml:trace contextRef="#ctx0" brushRef="#br0" timeOffset="6939.3969">-9836 8069 636 0,'29'-40'126'15,"-5"7"39"-15,1 8 18 16,-25 25-2-16,24-15 130 0,-24 15-60 16,29 18-106-16,-14 15-59 0,-6 7-43 15,-4 11-2-15,-10 7-29 16,-9 4-2-16,-1 4-19 0,-9-1-213 15,-5 1-213-15,0-1-74 16</inkml:trace>
          <inkml:trace contextRef="#ctx0" brushRef="#br0" timeOffset="7188.4112">-10535 8451 1339 0,'39'15'166'0,"5"7"49"16,-5-1 27-16,-5 5-38 0,-1-1-71 16,-8 4-33-16,-11 8-25 15,-4 3-43-15,-15 0-8 16,-9 7-15-16,-6 4 1 0,-14 7-13 15,-5-3-46-15,-9-4-186 0,-5-4-156 16,4-3-131-16,-4-11-62 16</inkml:trace>
          <inkml:trace contextRef="#ctx0" brushRef="#br0" timeOffset="7458.4266">-10768 8790 1633 0,'29'-19'100'0,"-29"19"166"0,0 0 11 15,0 0-127-15,0 0-75 16,0 0-36-16,0 0-101 0,0 0-347 16,0 0-332-16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5:46.319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578 443 271 0,'0'0'114'16,"-10"-33"66"-16,10 33 22 15,0 0 8-15,0 0-5 16,0 0-32-16,0 0-49 0,0 0-43 16,0 0-51-16,-29-7-20 15,10 21 10-15,-1 26-16 0,1 22 64 16,0 18-5-1,4 8-47-15,10 3 10 0,0 0-3 16,5-11-29-16,5-8 6 16,10-13 10-16,-6-8-19 0,11-15 9 15,4-7 28-15,0-14 6 16,1-12-34-16,-1-14 18 15,-5-7-8-15,6-11-5 0,-6-7 10 16,-4-12-15-16,-6-13-4 16,-4-12 27-16,-5-15-28 15,-10-6 5-15,-9-4 16 0,-10 3-11 16,-5 11 2-16,-5 11 88 15,-5 12-8-15,6 24-39 16,-1 15 10-16,0 33-38 16,0 26 2-16,5 35 15 0,5 27-20 15,5 13 43-15,9 9-12 16,6-1-36-16,9-4 4 0,9-10-5 15,1-19-2-15,9-14-3 16,6-15 2-16,-1-18 11 16,10-11 3-16,5-22-26 0,4-17 27 15,6-16-23-15,-5-14 21 16,4-15-21-16,1-14 0 15,-6-22 11-15,1-11-16 16,-10-14 9-16,-5-11 0 0,-10-4 4 16,-14-4-8-16,-14 8 5 15,-11 14 2-15,-4 14-7 0,-10 27 13 16,-10 24-8-16,-4 34 20 15,-1 32-10-15,1 37-12 16,-6 36 6-16,6 32-18 0,4 23 57 16,5 14 21-16,10 11-15 15,5 0-23-15,4-3-16 0,16-16-7 16,4-17 2-16,4-15-17 15,16-18 16-15,4-22-3 16,5-18-6-16,5-26 13 16,5-21-13-16,5-26 16 0,4-22-24 15,1-18 25-15,-1-14-26 16,1-19 20-16,-6-11-16 0,-4-14 13 15,-5-4-8-15,-9-10 3 16,-11-1 3-16,-14 4-9 0,-14 11 10 16,-6 18-15-16,-9 22 20 15,-5 29-25-15,-10 25 21 0,1 30-19 16,-11 28 11-1,-4 23 0-15,-5 17-4 0,5 12 4 16,-5 7 0-16,0-4-4 16,14 4-5-16,5-4 1 0,15-10 19 15,15-5-9-15,14-13-9 16,9-9-4-16,11-6 7 0,9-19 14 15,5-14-4-15,10-11-6 16,4-14-7-16,1-19 7 0,4-11 9 16,-4-14-5-16,-1-12-2 15,-4-2-8-15,-5-9-1 0,-5-6 18 16,-10-4-6-1,-14 0-5-15,-10-8-14 0,-15-2-13 16,-14-5 11-16,-15 8 16 16,-4 14-14-16,-11 18 11 0,1 22 7 15,-10 22 3-15,5 33-14 16,5 22-3-16,5 21 13 0,4 12 3 15,5 3 1-15,10 4-19 16,15-1 0-16,4-6 9 0,11-12 8 16,8-3-2-16,16-11-3 15,9-11-9-15,15-11-17 0,4-10-177 16,1-12-282-1,9-7-275-15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3:36.2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936582-6FC6-4357-8F53-0F7E628D34DA}" emma:medium="tactile" emma:mode="ink">
          <msink:context xmlns:msink="http://schemas.microsoft.com/ink/2010/main" type="writingRegion" rotatedBoundingBox="13434,7870 5480,14999 -577,8241 7375,1111">
            <msink:destinationLink direction="with" ref="{C1AED3F0-6F71-4780-A6B8-86E880CEB479}"/>
          </msink:context>
        </emma:interpretation>
      </emma:emma>
    </inkml:annotationXML>
    <inkml:traceGroup>
      <inkml:annotationXML>
        <emma:emma xmlns:emma="http://www.w3.org/2003/04/emma" version="1.0">
          <emma:interpretation id="{79B2A436-A3ED-4FB1-BF92-D6DCDDD3E812}" emma:medium="tactile" emma:mode="ink">
            <msink:context xmlns:msink="http://schemas.microsoft.com/ink/2010/main" type="paragraph" rotatedBoundingBox="10136,11567 5525,14685 3557,11776 8168,86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A7BB3B9-29AD-4800-A4A1-0CB8779993E1}" emma:medium="tactile" emma:mode="ink">
              <msink:context xmlns:msink="http://schemas.microsoft.com/ink/2010/main" type="line" rotatedBoundingBox="10136,11567 5525,14685 3557,11776 8168,8657">
                <msink:destinationLink direction="with" ref="{781DA25F-6CD5-403E-A966-BCE88DA3B0D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15EF831-1545-42CA-AB81-4CD743D84B56}" emma:medium="tactile" emma:mode="ink">
                <msink:context xmlns:msink="http://schemas.microsoft.com/ink/2010/main" type="inkWord" rotatedBoundingBox="10136,11567 5525,14685 3557,11776 8168,8657">
                  <msink:destinationLink direction="with" ref="{554F7C60-B9C8-496A-A5C8-F2B0A7909B04}"/>
                </msink:context>
              </emma:interpretation>
              <emma:one-of disjunction-type="recognition" id="oneOf0">
                <emma:interpretation id="interp0" emma:lang="en-US" emma:confidence="0">
                  <emma:literal>100</emma:literal>
                </emma:interpretation>
                <emma:interpretation id="interp1" emma:lang="en-US" emma:confidence="0">
                  <emma:literal>'00</emma:literal>
                </emma:interpretation>
                <emma:interpretation id="interp2" emma:lang="en-US" emma:confidence="0">
                  <emma:literal>too</emma:literal>
                </emma:interpretation>
                <emma:interpretation id="interp3" emma:lang="en-US" emma:confidence="0">
                  <emma:literal>300</emma:literal>
                </emma:interpretation>
                <emma:interpretation id="interp4" emma:lang="en-US" emma:confidence="0">
                  <emma:literal>400</emma:literal>
                </emma:interpretation>
              </emma:one-of>
            </emma:emma>
          </inkml:annotationXML>
          <inkml:trace contextRef="#ctx0" brushRef="#br0">-6342 8662 354 0,'-20'-25'103'0,"1"7"60"16,0 7 14-16,19 11-12 16,0 0-42-16,0 0-52 0,0 0-52 15,0 0 22-15,0 0 119 0,0 40-64 16,14 11 31-16,15 10-29 15,10 12-44-15,10 11 5 0,14 11 50 16,9 7 56-16,11-1-116 0,4 5-32 16,6-8-12-16,-1 4 19 15,5-4-2-15,-10-7-11 0,0-7-16 16,-14-11 1-16,-15-15 9 0,-9-7 2 15,-5-11-7-15,-15-7-15 16,-5-8 9-16,-24-25 16 16,19 22-13-16,-19-22-167 0,0 0-84 15,0 0-93-15,0 0-27 0,25 18-22 16</inkml:trace>
          <inkml:trace contextRef="#ctx0" brushRef="#br0" timeOffset="-596.0595">-4780 10060 1030 0,'-24'29'173'15,"0"22"-9"-15,-10 18 36 0,0 22-14 16,0 15 13-16,0 6-78 0,5 16 50 15,9 3-73 1,6 0-36-16,9 3-27 0,15-3-11 16,9-18-9-16,15-7-5 0,15-23 7 15,4-13 11-15,5-23-3 16,15-22 8-16,0-21-13 0,4-22-12 15,6-19-14-15,-1-24 6 0,-4-12 11 16,-10-11-2-16,0-14-3 16,-10-15-15-16,-14-11 18 0,-10-25-9 15,-15-18-4-15,-14-15 4 16,-15-4-9-16,-14 0 3 0,-10 15 6 15,-5 22 150-15,-9 29-39 16,4 25 5-16,-9 30-43 0,-1 32-41 16,-9 30-7-16,-9 28-16 15,-1 26-13-15,-5 15 4 0,10 10 3 16,0 4 3-16,15 0-10 0,14-7-289 15,5-8-363-15,15-10-182 16</inkml:trace>
          <inkml:trace contextRef="#ctx0" brushRef="#br0" timeOffset="-1248.1244">-1824 7035 751 0,'-39'-3'193'0,"-5"17"23"15,-4 12-47-15,-11 25 8 0,6 22-45 16,-5 28 12-16,4 27-64 16,1 25 97-16,14 18-74 0,10 7-12 15,14-3-29-15,20-8-29 16,20-18 1-16,13-14-18 0,25-22 6 15,10-19 7 1,24-21-6-16,10-22 4 0,10-18-2 16,4-18-10-16,5-19-7 15,-10-14 1-15,-4-19 10 0,-15-10 1 16,-10-15-20-16,-14-14 17 0,-15-23-14 15,-9-32 10-15,-15-21-13 16,-19-16 8-16,-11-21-1 0,-23-4-13 16,-15-7 16-16,-19 18-15 15,-20 29 158-15,-19 37-65 0,-20 46 17 16,-19 45-54-16,-5 43-15 15,-5 37-33-15,6 21 10 16,8 12-22-16,16 6 9 0,19 1 8 16,19-8-19-16,15-7-38 15,19-11-402-15,19-3-309 0,15-4-135 16</inkml:trace>
          <inkml:trace contextRef="#ctx0" brushRef="#br0" timeOffset="668.0667">-4110 10380 509 0,'0'0'150'0,"0"0"5"15,0 0-37-15,0 0-44 16,0 0-27-16,0 0-16 0,0 0-5 16,0 0 78-16,-5-29-32 15,20-7-9-15,9-1 10 0,15-10 81 16,9-11-44-16,20-8 4 0,10-7 10 15,19-10-19-15,10-8 18 16,19-11-32-16,5 0-44 0,10-4-10 16,-6 1 11-16,1 3-39 0,-9 7-9 15,-1 8 9-15,-10 7-9 16,-9 3-3-16,-5 12 17 0,-15 10-17 15,-9 12 15-15,-20 6-23 16,-14 8 26-16,-10 11-31 16,-10 3 29-16,-24 15-10 0,0 0-3 15,19-11-7-15,-19 11 15 0,0 0-17 16,0 0 14-16,0 0-22 15,0 0 25-15,0 0-24 0,0 0-206 16,0 0-247-16,0 0-140 0</inkml:trace>
        </inkml:traceGroup>
      </inkml:traceGroup>
    </inkml:traceGroup>
    <inkml:traceGroup>
      <inkml:annotationXML>
        <emma:emma xmlns:emma="http://www.w3.org/2003/04/emma" version="1.0">
          <emma:interpretation id="{DEE398AC-5A79-4DA0-812B-590AEA1D0309}" emma:medium="tactile" emma:mode="ink">
            <msink:context xmlns:msink="http://schemas.microsoft.com/ink/2010/main" type="paragraph" rotatedBoundingBox="9850,7131 3516,12808 2207,11348 8541,56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440129-B848-4B62-B66A-CA7752763837}" emma:medium="tactile" emma:mode="ink">
              <msink:context xmlns:msink="http://schemas.microsoft.com/ink/2010/main" type="line" rotatedBoundingBox="9850,7131 3516,12808 2207,11348 8541,5670">
                <msink:destinationLink direction="with" ref="{30E0626C-84B0-451A-997C-99427FD697CA}"/>
                <msink:destinationLink direction="with" ref="{781DA25F-6CD5-403E-A966-BCE88DA3B0D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0B0943-C2E3-47DE-8231-91CE36A03131}" emma:medium="tactile" emma:mode="ink">
                <msink:context xmlns:msink="http://schemas.microsoft.com/ink/2010/main" type="inkWord" rotatedBoundingBox="9850,7131 3516,12808 2207,11348 8541,5670">
                  <msink:destinationLink direction="with" ref="{554F7C60-B9C8-496A-A5C8-F2B0A7909B04}"/>
                  <msink:destinationLink direction="with" ref="{65F6625F-D0B7-4836-9095-7D8E76918323}"/>
                </msink:context>
              </emma:interpretation>
              <emma:one-of disjunction-type="recognition" id="oneOf1">
                <emma:interpretation id="interp5" emma:lang="en-US" emma:confidence="0">
                  <emma:literal>00</emma:literal>
                </emma:interpretation>
                <emma:interpretation id="interp6" emma:lang="en-US" emma:confidence="0">
                  <emma:literal>0.0</emma:literal>
                </emma:interpretation>
                <emma:interpretation id="interp7" emma:lang="en-US" emma:confidence="0">
                  <emma:literal>00.</emma:literal>
                </emma:interpretation>
                <emma:interpretation id="interp8" emma:lang="en-US" emma:confidence="0">
                  <emma:literal>0.0.</emma:literal>
                </emma:interpretation>
                <emma:interpretation id="interp9" emma:lang="en-US" emma:confidence="0">
                  <emma:literal>0:</emma:literal>
                </emma:interpretation>
              </emma:one-of>
            </emma:emma>
          </inkml:annotationXML>
          <inkml:trace contextRef="#ctx0" brushRef="#br0" timeOffset="124441.4021">-3080 5161 141 0,'0'0'47'0,"0"0"1"16,0 0-2-16,0 0-26 0,0 0 6 15,0 0 47-15,0 0-16 16,0 0-7-16,0 0-17 16,0 0 32-16,39-4-35 15,-39 4-3-15,0 0-16 0,44-25-1 16,-44 25-4-16,0 0-6 15,0 0 0-15,34-51-5 16,-34 51 7-16,24-51 6 0,-24 51 6 16,0 0-14-16,15-55 3 15,-15 55-8-15,0 0-4 0,0 0 9 16,14-51-8-16,-14 51 11 15,0 0 0-15,0 0-3 16,0 0 3-16,0 0 0 16,0 0-1-16,0 0 1 15,0 0-6-15,0 0 3 0,0 0-3 16,0 0 3-16,0 0 8 15,0 0-8-15,0 0-5 0,15-47 0 16,-15 47 9-16,0 0-11 16,0 0 14-16,0 0 70 15,0 0 19-15,0 0-15 0,0 0 16 16,0 0-8-16,0 0-16 15,0 0-37-15,0 0-17 16,0 0 101-16,0 0-45 16,-49 36-47-16,49-36-13 0,-53 59 15 15,9-12-9-15,-4-3-21 16,4-1 10-16,-9 5 9 15,-1-1-50-15,-4 4 31 0,0-4 29 16,4 0-48-16,16-7 19 16,38-40-8-16,-44 51-236 0,44-51-114 15,-24 59-108-15</inkml:trace>
          <inkml:trace contextRef="#ctx0" brushRef="#br0" timeOffset="-2788.2787">-1761 3192 510 0,'-5'-43'121'16,"5"43"37"-16,-15-44 23 15,15 44-57-15,0 0-62 16,-43-37 47-16,4 19 26 0,-5 15-4 16,-4 6-36-16,-6 15 0 15,-9 12-13-15,-5 13-41 0,-14 15-20 16,4 19 4-16,-9 21-12 15,4 26 12-15,6 18 98 16,-1 18-40-16,0 4-37 0,20-4-31 16,9-4 90-16,16-3 17 15,18-4-35-15,25-3-28 16,19-11 91-16,19-12-60 15,30-17-40-15,19-19 38 0,24-21-19 16,15-22-12-16,5-26-26 16,14-18-25-16,-4-18 14 15,-1-19-11-15,-14-14 4 0,-15-22-8 16,-14-21-5-16,-15-19 7 16,-19-29-1-16,-20-25-16 0,-19-34 23 15,-24-28-13-15,-15-15-9 16,-19 11 23-16,-20 19-11 15,-14 35-8-15,-15 41 20 0,-19 40-10 16,-10 43-18 0,-19 37 17-16,-1 36-9 0,-4 26-10 15,0 21 19-15,10 15-128 16,14 4-196-16,10 7-249 0,14 4-218 15</inkml:trace>
          <inkml:trace contextRef="#ctx0" brushRef="#br0" timeOffset="-1948.1945">-6561 7312 518 0,'-33'4'117'15,"-11"-1"56"-15,0 5 9 0,-4 2 15 16,-1 5 17-16,-4 11-80 15,-5 14-17-15,-1 18-18 16,-4 25 87-16,-5 30-67 0,0 29 70 16,0 22-53-16,5 11-38 0,10 3-10 15,9-3-37-15,20-15-19 16,9-11-30-16,20-14 11 0,10-22-4 15,19-22-5-15,9-19 41 0,21-21-17 16,8-22-9-16,21-18-4 16,8-22-4-16,6-14-14 0,10-11 16 15,-1-15-13-15,1-11-10 0,-11-15 17 16,-4-14-5-16,-5-14-13 15,-9-19 19-15,-11-29-8 16,-9-22 3-16,-10-17 0 0,-24-9-8 16,-19-6 1-16,-20 7-8 0,-24 18 16 15,-15 29 6-15,-19 33-10 16,-24 36 4-16,-15 37 2 0,-10 40-2 15,-9 32-1-15,-10 33 1 0,10 26 11 16,4 11-5-16,11 3-10 16,18 0-5-16,20 0-1 0,15 1-62 15,19-12-340-15,19-7-252 0,20-11-95 16</inkml:trace>
        </inkml:traceGroup>
      </inkml:traceGroup>
    </inkml:traceGroup>
    <inkml:traceGroup>
      <inkml:annotationXML>
        <emma:emma xmlns:emma="http://www.w3.org/2003/04/emma" version="1.0">
          <emma:interpretation id="{B24CDA52-C9B7-43FA-A892-D9DB62F24502}" emma:medium="tactile" emma:mode="ink">
            <msink:context xmlns:msink="http://schemas.microsoft.com/ink/2010/main" type="paragraph" rotatedBoundingBox="8646,2206 3963,8096 2455,6897 7138,1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A1A9D7-FD08-4CD6-994D-5DD4C07A85E0}" emma:medium="tactile" emma:mode="ink">
              <msink:context xmlns:msink="http://schemas.microsoft.com/ink/2010/main" type="line" rotatedBoundingBox="8646,2206 3963,8096 2455,6897 7138,1007"/>
            </emma:interpretation>
          </emma:emma>
        </inkml:annotationXML>
        <inkml:traceGroup>
          <inkml:annotationXML>
            <emma:emma xmlns:emma="http://www.w3.org/2003/04/emma" version="1.0">
              <emma:interpretation id="{C5479874-87CF-4380-9941-49BAA74E106E}" emma:medium="tactile" emma:mode="ink">
                <msink:context xmlns:msink="http://schemas.microsoft.com/ink/2010/main" type="inkWord" rotatedBoundingBox="8646,2206 3963,8096 2455,6897 7138,1007"/>
              </emma:interpretation>
              <emma:one-of disjunction-type="recognition" id="oneOf2">
                <emma:interpretation id="interp10" emma:lang="en-US" emma:confidence="0">
                  <emma:literal>on</emma:literal>
                </emma:interpretation>
                <emma:interpretation id="interp11" emma:lang="en-US" emma:confidence="0">
                  <emma:literal>on'</emma:literal>
                </emma:interpretation>
                <emma:interpretation id="interp12" emma:lang="en-US" emma:confidence="0">
                  <emma:literal>oil</emma:literal>
                </emma:interpretation>
                <emma:interpretation id="interp13" emma:lang="en-US" emma:confidence="0">
                  <emma:literal>obi</emma:literal>
                </emma:interpretation>
                <emma:interpretation id="interp14" emma:lang="en-US" emma:confidence="0">
                  <emma:literal>on/</emma:literal>
                </emma:interpretation>
              </emma:one-of>
            </emma:emma>
          </inkml:annotationXML>
          <inkml:trace contextRef="#ctx0" brushRef="#br0" timeOffset="-4560.456">-2890-935 472 0,'0'0'92'0,"0"0"83"15,0 0 6-15,0 0-15 16,0 0 55-16,0 51 68 0,9 18-114 16,6 15-4-16,4 14-63 15,6 4-53-15,-6 3-20 16,-9-6 1-16,-5-5-24 15,-5 1-4-15,-20-4 11 0,-4-7-31 16,-15-4 23-16,-5-15-7 16,-9-3-4-16,-5-15 18 0,0-18-26 15,-1-10 2-15,6-19 9 16,4-19-15-16,6-13 9 0,4-19 5 15,10-8-34-15,14-2 32 16,10-1-3-16,15 14-23 0,5 12 26 16,14 11 15-16,5 14-22 15,5 14 10-15,-6 8 14 0,1 15-11 16,-9 3 10-1,-11 11-13-15,-14 7 76 0,-14 8 78 16,-20-1 24-16,-24 12-49 16,-25 3-10-16,-19 7-26 0,-5 4-7 15,-14-7-28-15,0 0-8 16,-1-15-17-16,6-10 24 0,9-16-13 15,10-6 3-15,15-26-19 16,9-33-16-16,15-14-1 0,14-19-18 16,15-10 1-16,14-15 8 15,20-7-52-15,15-12-220 0,14 1-306 16,9 0-313-16</inkml:trace>
          <inkml:trace contextRef="#ctx0" brushRef="#br0" timeOffset="-4379.4375">-3968-790 2151 0,'-24'-25'336'15,"24"25"-28"-15,0 0-156 0,-19-29-63 16,19 29-58-16,0 0-6 15,0 0-137-15,38-22-550 16,-4 22-342-16</inkml:trace>
          <inkml:trace contextRef="#ctx0" brushRef="#br0" timeOffset="-5088.5086">-2633-1550 466 0,'0'0'30'15,"0"0"45"-15,0 0 65 16,0 0 23-16,-10 65 17 15,10 23 26-15,5 17-19 16,5 23-42-16,-1 6-33 0,11 8-27 16,-1 0 15-16,10-7-43 15,5-15-34-15,0-11-4 16,0-11-3-16,0-14-16 0,0-8-67 15,-5-14-340-15,-9-11-150 16</inkml:trace>
          <inkml:trace contextRef="#ctx0" brushRef="#br0" timeOffset="-7116.7116">-6114 3065 397 0,'0'0'117'0,"14"-37"48"15,-14 37 0-15,0 0-55 16,-4-40-18-16,4 40-32 16,0 0-18-16,0 0 45 0,-39-43-3 15,5 17-10-15,5 4-47 16,-5 11 5-16,0 4-12 0,-5 4 9 15,0 6-1-15,-5 1 23 16,-4 7-22-16,-1-4 9 0,1 11-28 16,-1 0 7-16,1 4 4 15,4 4 67-15,0 3-46 0,1 0-4 16,9 0-18-1,-5 8-5-15,5 3 10 0,0 3-34 16,0 8 20-16,5 0-25 16,5 7 30-16,-1 4-32 0,1 4 29 15,0 3-13-15,9 7 9 16,1 1-9-16,4-4 23 0,5-4 97 15,0 3-47-15,10-6-37 16,-5-1-12-16,10-3 8 16,5 0 60-16,-6 4-55 0,11-4 7 15,-1-1-21-15,5 1-5 16,1-3 8-16,-1-5 52 15,10 1-28-15,0-1-27 0,0-10-13 16,9 0 38-16,6-8 6 16,4-3-24-16,1-8-13 0,4-3-2 15,0-7-6-15,5-1-9 16,-5-6 15-16,1-8-4 0,-1-8 35 15,-5-3 1-15,1-3-12 16,-6-4-13-16,6-8-7 0,-11-7-9 16,6-3-4-16,-6-4 10 15,1-4-10-15,0-7 4 0,-10 0-2 16,5-7 1-16,-10 0-5 15,5-11 7-15,-5 0 0 16,-5-11-12-16,0-8 2 0,-9-6 3 16,-1-8 7-16,-4 0-7 15,-5-4 5-15,-10 8-5 0,0 7 6 16,-4 4-2-16,-6 10 3 15,-4 4-1-15,-6 8-6 0,-4 7 0 16,-5-1 0-16,5 12 0 16,-5 3 0-16,0 12 0 0,0 3 4 15,0 7-1-15,0 0 3 16,-4 11-6-16,8 0 7 15,-4 7-7-15,5 1-4 0,-5 6 8 16,5-3-4-16,5 4 0 16,0 3 0-16,24-7 0 0,-29 4-6 15,29-4 1-15,-20 0-1 16,20 0 1-16,0 0-102 0,0 0-224 15,0 0-206-15,0 0-187 16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5:52.344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0 110 0,'0'0'-19'15,"0"0"6"-15,0 0 13 16,0 0-8-16,0 0 29 16,0 0 13-16,0 0-16 15,0 0 7-15,0 0-6 0,0 0-40 16,0 0 43-16,0 0-1 15,0 0-14-15,0 0-10 16,0 0-28-16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5:55.88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1105 162 260 0,'0'0'60'15,"0"0"12"-15,0 0 12 16,0 0-15-16,0 0-11 16,-33-32-15-16,33 32-7 15,-39-11-23-15,10 11 6 0,-5 3 33 16,4 1-17-16,-3 7-9 15,-6 0 61-15,0 7-38 0,0 0 40 16,-9 4-15-16,4 11-8 16,-5 3-23-16,6 8-11 15,-1 11-8-15,5 3 8 0,5 11-36 16,10 7 24-16,-5 12-10 15,9-1 5-15,6 4-22 16,4-4 7-16,0 1-4 16,10-12 12-16,10-3 90 0,0-4 19 15,9-11-64-15,1-7 41 16,-20-51-22-16,48 59-37 15,-4-19-19-15,4-19 17 0,1-17-15 16,-1-8-14-16,1-10-4 16,0-8 14-16,-6-3-7 0,1-8-4 15,-10-4 11-15,-10-6-35 16,0-8 16-16,-9-4 33 15,-10-7-31-15,-15 0-10 0,-5 1-1 16,-14 2 27 0,-9 8 9-16,-6 8-37 0,-9 14 8 15,-6 10 24-15,-4 16-41 16,10 3 43-16,-5 11-25 0,4 10 6 15,1 9 23-15,4 10-23 16,6 7 6-16,9 8 9 16,5 3-24-16,9 4 9 0,6 3 12 15,14-3-16-15,4 4-12 16,6-5 43-16,-10-61 23 15,39 70-20-15,-39-70-17 0,63 54-2 16,-5-25 18-16,-4-18-17 16,-1-18-16-16,0-11 22 15,6-11-10-15,-6-11-24 16,-4-4 20-16,-6-3 14 0,-9-12-18 15,-10-3-5-15,-19-10 5 16,-10-5 10-16,-14-3-21 0,-20 0 0 16,-14 11 19-16,-10 14-21 15,-5 23 13-15,-5 28 13 16,-5 22-20-16,1 22 10 0,-1 22 0 15,10 11-19-15,5 3 12 16,5 8 20-16,14 0-16 16,10 3-4-16,15-3 19 15,14-1-24-15,10-2 42 0,14-16-6 16,10-14-10-16,15-11-2 15,19-25-12-15,10-19-6 16,9-14 25-16,1-19-29 0,4-6 22 16,5-12-2-16,-4-3-36 15,-1-11 23-15,-9 0 12 0,-1-12-18 16,-14-6-7-16,-9-15 19 15,-10-7-16-15,-20-7 2 16,-19-1 20-16,-20 4-22 16,-9 15 1-16,-15 22 16 15,-5 21 0-15,-9 26-12 0,0 25-3 16,-11 26 19-16,6 25-26 15,0 33 32-15,5 19-26 0,4 14 23 16,15 3 1-16,10-3-29 16,9-4 33-16,15-18-12 15,15-11-19-15,14-18 26 0,10-18 7 16,14-19-13-16,15-18-18 15,15-21 10-15,9-15 5 0,5-15-17 16,0-11 19 0,-5-10 2-16,-9-11-13 0,-11-12 4 15,-13-14 2-15,-6-18-16 16,-19-18 14-16,-10-8 0 15,-14 8-37-15,-15 11 37 0,-9 21 0 16,-16 26-21-16,-13 33 31 16,-15 36-1-16,-10 40-14 0,-10 40-1 15,-5 40 22-15,-4 26-16 16,5 14-11-16,4 8 28 15,15-5 0-15,10-6-20 0,14-11 15 16,14-15 0-16,21-22-18 16,18-18 15-16,15-22 21 15,20-18-16-15,14-21-30 16,10-19 26-16,4-22 2 0,11-11-33 15,-11-11 32-15,1-7-5 16,-10-11-15-16,-10-3 12 16,-9-11-3-16,-11-8-18 0,-13-7 18 15,-16-4 9-15,-13-3-5 16,-21 3-16-16,-14 15 12 0,-9 18 0 15,-15 26-13-15,-10 32 15 16,-14 37 3-16,-1 36-12 16,6 30 11-16,9 24 8 15,0 8-10-15,20 4-7 0,14 0 24 16,15-12-25-16,19-13 12 15,10-23 1-15,14-18-1 16,-19-69-12-16,68 36 24 0,5-36-18 16,5-25 0-16,4-19 0 15,5-10 7-15,-9-15-7 16,0-8-8-16,-10-10 20 0,-15-4-16 15,-9-15-11-15,-10-7 24 16,-15-7-12-16,-14 0-13 16,-15 11 23-16,-14 14 5 15,-10 26-27-15,-19 33 33 0,-10 36-14 16,-15 36-14-16,-5 41 10 15,-4 32 19-15,0 15-19 0,14 14 2 16,5 0 15-16,19-7-21 16,20-3 4-16,10-12 12 15,19-14 10-15,19-22-3 0,10-22 3 16,15-25-13-16,14-26-9 15,10-21 11-15,10-19-15 16,0-11 17-16,-1-10-13 16,-4-8 0-16,-10-7 10 0,-10-11-10 15,-14-8-4-15,-14-10 12 16,-11-15-23-16,-14 0 15 15,-19-3 6-15,-15 7-6 0,-10 25 119 16,-14 22 6-16,0 37-63 16,-5 39-31-16,-5 41 3 0,5 32-34 15,4 15 9-15,11 4 10 16,9-8-12-16,15-7-7 15,14-11-11-15,5-11 19 16,15-11-11-16,14-14-97 16,5-15-221-16,20-11-240 0,9-18-141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7.35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0404685-FFB6-4AFF-9875-16691440DA83}" emma:medium="tactile" emma:mode="ink">
          <msink:context xmlns:msink="http://schemas.microsoft.com/ink/2010/main" type="inkDrawing" rotatedBoundingBox="4226,15081 6740,9177 10257,10675 7743,16579" hotPoints="9721,13007 7106,15623 4490,13007 7106,10391" semanticType="enclosure" shapeName="Circle">
            <msink:destinationLink direction="with" ref="{904B20E1-F1CB-4338-B6AC-126BDDF9AC7A}"/>
            <msink:destinationLink direction="with" ref="{DC90CBF4-412F-4253-9ED9-DAF27B3C6A1A}"/>
            <msink:destinationLink direction="with" ref="{8B1A4A1D-F7AF-4EBC-B6BE-30F8B1C2A3E7}"/>
          </msink:context>
        </emma:interpretation>
      </emma:emma>
    </inkml:annotationXML>
    <inkml:trace contextRef="#ctx0" brushRef="#br0">2373 1442 1582 0,'-59'-26'336'16,"-5"-4"28"-16,-10 8-26 15,-15 11-59-15,-19 15-47 16,-11 22-48 0,-9 22-28-16,-10 26-16 0,0 29 15 15,0 34-13-15,-9 44 3 16,-11 52 7-16,-4 55 12 15,-11 44-14-15,11 19-16 0,-1 22 6 0,25 1 42 0,30-12 6 32,34-19-10-32,49-29-80 0,45-44 4 15,59-48-66-15,54-45 8 16,54-51-9-16,44-49-42 0,50-44 33 0,54-47-53 16,35-38 39-16,19-40 8 0,5-38-4 15,-5-25 1-15,-29-30-25 16,-40-33 15-16,-39-40-128 15,-50-60-88-15,-49-59 52 16,-44-59 33-16,-54-51 20 0,-45-49-7 0,-48-22 40 0,-46 30 43 16,-38 66 13-16,-45 85 7 31,-35 96-12-31,-33 93 2 0,-31 81-73 0,-49 73-9 0,-39 68-34 16,-20 43-59-16,15 34-95 15,30 0-92 1,49 0-244-16,54-15-430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6.66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96BD36C-C6BC-42EB-B6D2-1ADF3579C9B9}" emma:medium="tactile" emma:mode="ink">
          <msink:context xmlns:msink="http://schemas.microsoft.com/ink/2010/main" type="inkDrawing" rotatedBoundingBox="15761,11209 16538,6491 20299,7111 19522,11829" hotPoints="20197,9184 17997,11384 15798,9184 17997,6985" semanticType="enclosure" shapeName="Circle">
            <msink:destinationLink direction="with" ref="{3BC08592-29F6-4A27-A4D1-8BDA77559972}"/>
            <msink:destinationLink direction="with" ref="{AEF1B26F-8AF1-462C-98DB-12CA61C8E9F9}"/>
          </msink:context>
        </emma:interpretation>
      </emma:emma>
    </inkml:annotationXML>
    <inkml:trace contextRef="#ctx0" brushRef="#br0">2150 548 707 0,'20'-74'200'16,"-1"-4"102"-16,-9-7 56 0,-5 0 22 15,-10 4-21-15,-10 15-84 16,-19 14-52-16,-15 22-16 0,-35 30-5 15,-25 37-16-15,-38 41 1 0,-41 48 7 0,-23 47 38 32,-21 53 10-32,-4 47-30 0,9 48-72 15,10 38-12-15,35 14-38 0,39 4 41 16,55-8 12-16,48-14-23 16,60-19 36-16,64-33 62 0,49-37 23 0,64-37-96 15,44-37-47-15,35-29-50 16,24-41-1-16,25-41-35 15,6-40 25 1,-16-45-35-16,-20-44 23 0,-24-63 8 16,-19-66-19-16,-26-60-26 15,-19-73 3-15,-20-67-64 0,-34-66-34 16,-45-45 65-16,-44 0 1 0,-54 34 47 16,-49 51-1-16,-55 63-5 15,-44 67 22-15,-49 70-22 0,-54 66-26 16,-40 63 11-16,-10 52-23 15,-4 40 51 1,14 34-131-16,20 22-273 0,29 18-119 0,30 23-61 16,30 11-25-16,19 14-238 15,20 11-416-15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5:59.2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816 1117 472 0,'0'0'70'0,"-29"-15"31"15,29 15 13-15,-34 26-39 16,9 17-14-16,1 19 36 0,10 11-45 16,-6 11-32-16,10-4-13 15,6-7 0-15,8-8 2 16,6-10-4-16,-10-55-3 0,29 47-15 15,5-25 24-15,0-22-4 16,5-22 11-16,5-14-2 16,-1-8-29-16,1-11 33 15,-5-3-11-15,-5-4-9 0,-5-7 0 16,-5-11-7-16,-9-11-5 15,-6-3 12-15,-9-8-16 16,-9-4 22-16,-6 11-14 0,-14 12 0 16,0 21 29-16,-10 33 20 15,-5 29-21-15,-4 36 0 0,-10 41-3 16,-5 28-17-16,-5 19 8 15,0 11 1-15,0 10 58 16,0 4 54-16,15-3-51 16,9-1-50-16,15-10 0 15,19-15 5-15,15-22 8 0,19-17 1 16,15-27-11-16,14-25-17 15,10-21-2-15,5-27 26 0,5-21-28 16,5-18 25-16,-1-7-30 16,1-12-5-16,-5-3 36 15,-5-7-36-15,-15-12 20 0,-4-13-38 16,-15-16 39-16,-10-17-9 15,-19-5-16-15,-20 1 26 16,-14 0-9-16,-19 14-14 16,-6 19 9-16,-9 32-17 0,-5 26 7 15,-5 36 32-15,-4 37-10 16,-1 43 13-16,-4 40 26 15,4 37-34-15,5 14-1 0,10 4-4 16,15-8-22-16,14-10 27 16,19-15-26-16,15-14 26 0,19-19 37 15,11-18-20-15,8-21-16 16,16-19 11-16,4-22-20 15,10-18 4-15,0-18 6 16,0-11-31-16,0-15 16 0,-5-10 10 16,-5-12-14-16,-9-10 3 15,-15-15 10-15,-5-18-27 16,-20-11 22-16,-9 0 4 0,-19-4-43 15,-10 15 31-15,-10 22 8 16,-9 25-29-16,-6 30 21 16,-4 32 12-16,-10 32-15 0,0 38-4 15,-5 24 12-15,-4 30-14 16,14 15 9-16,9 6 9 0,15-3-19 15,15-3 21 1,19-16-11-16,20-10 0 0,14-14 15 16,10-19-20-16,14-22 5 15,10-18 16-15,5-25-27 0,10-15 14 16,-1-18 5-16,1-11-18 15,0-7 28-15,-6-12-3 16,-4-10-20-16,-9-11 12 0,-11-15-16 16,-14-14 3-16,-19-11 21 15,-15-7-33-15,-20-1 13 16,-14 1 10-16,-14 7-15 0,-15 14 4 15,-10 30 12-15,-5 32-14 16,-9 33 0-16,-5 41 19 16,-5 35-27-16,4 44 23 15,1 37-7-15,15 21 0 0,4 4 16 16,19-14-28-16,21-12 22 15,18-21-22-15,10-18 8 0,20-23 23 16,9-21-11-16,15-18 11 16,9-26 12-16,15-18-39 15,0-22 16-15,10-21 8 0,-5-12-16 16,0-14-3-16,-5-15 22 15,-14-18-36-15,-15-18 17 16,-15-18 3-16,-9-19-11 16,-20-3 3-16,-14 0 10 0,-20 7-14 15,-4 29-1-15,-15 26 13 16,-1 36-23-16,-8 48 34 15,4 46-14-15,0 49 4 0,0 42 3 16,10 30-15-16,4 11 22 16,11 0-33-16,13-11 37 0,16-22-22 15,14-19 1-15,10-21 16 16,9-21-10-16,15-23 12 15,10-22-6-15,14-21-19 16,5-26 31-16,15-22-18 16,-6-21-9-16,6-19 18 0,-15-21-10 15,-5-19-8-15,-19-11 14 16,-10-21-17-16,-19-8-57 0,-20-3 46 15,-24 6-1-15,-9 23-17 16,-20 33 47-16,-5 39-9 16,-10 52 2-16,0 43 9 0,6 51-21 15,-1 36 27-15,15 33-20 16,4 12 14-16,10-1-21 0,20-11 13 15,15-18 12 1,9-18-31-16,14-26 37 0,10-18-16 16,10-25-5-16,20-22 19 15,4-26-15-15,10-21 2 16,0-26-6-16,0-22-14 0,-10-11 26 15,-10-14-12-15,-9-8-9 16,-14 8 17-16,-11 11-3 0,-9 18-23 16,0 21 28-16,-5 48 2 15,0 0-20-15,0 0 8 16,-29 22-3-16,9 25-8 0,11 15 15 15,4 7-210-15,10-3-213 16,9 0-115-16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00.89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518 247 1134 0,'0'0'334'0,"-48"-33"-38"16,-1 19-79-16,5 25-60 0,1 14-74 16,-1 26-50-16,5 18-13 15,10 19 7-15,5 14-27 16,14 10 18-16,10 1 26 0,10 0-26 15,9-15-24-15,10-10 14 16,15-16 10-16,5-17-27 0,9-19 28 16,10-17 4-16,0-23-23 15,4-14 8-15,-8-19 17 16,-1-14-15-16,-10-14-1 0,-4-12 13 15,-15-14-22 1,-5 1 8-16,-10-12 14 0,-19-4-33 16,-5-3 19-16,-14 3 9 15,-20 1-17-15,-10 10 7 0,-9 11 126 16,-10 26-51-16,-9 18-20 15,-1 26-31-15,0 21-1 16,1 22-10-16,9 22-23 0,5 15 15 16,9 10-8-16,15 15-14 15,15 7 20-15,15 0-7 0,13-3-15 16,11-8 12-16,19-14 10 15,14-18 0-15,16-22-7 16,8-15 11-16,6-26-14 16,4-13 4-16,-4-19 8 15,0-11-17-15,-10-11 14 0,-5-7 4 16,-15-1-13-16,-4-6 9 15,-15 3-3-15,-14-7-13 0,-15 0 15 16,-15 4-2-16,-9 3-6 16,-20 15 5-16,-9 21 44 15,-15 26-31-15,-10 33 2 0,-4 29-4 16,-1 22-11-16,6 25 11 15,18 8-3-15,16 7-10 16,14 7 1-16,19-8 0 16,15-10-14-16,14-11 1 0,20-14 27 15,9-23-9-15,15-10-16 16,5-22 17-16,0-18-4 15,5-15-11-15,-10-11 16 0,0-18-7 16,-4-15-9-16,-11-10 20 16,-4-19-9-16,-5-11-6 0,-15-7 11 15,-10-7-17-15,-14 0 3 16,-9 4 10-16,-16 10-2 15,-9 22-5-15,-4 29 37 16,-16 30-9-16,-4 36-28 0,-5 32 16 16,-5 30-16-16,5 29-8 15,0 18 14-15,9 14-6 16,11 1-9-16,9-4 9 0,10-15-4 15,9-21-4-15,15-22 8 16,5-19 7-16,14-21-7 16,10-22 0-16,15-22 14 0,5-19-14 15,-1-21 0-15,-4-11 10 16,4-14-10-16,-9-19 10 0,-5-18-7 15,-10-11-9 1,-9-18 14-16,-15 0-5 0,-10 0-12 16,-19 11 20-16,-15 18-11 15,-9 33 0-15,-15 29 11 0,-5 40-11 16,-4 40-3-16,-1 37 3 15,0 39 5-15,10 19-5 16,5 18 19-16,15 3 10 0,9-10-21 16,20-15-8-16,9-15 13 15,20-18-7-15,9-17-15 16,10-20 5-16,15-17 15 0,4-18-7 15,15-19-8-15,1-14 19 16,3-19-15-16,1-18 0 16,0-7 8-16,-5-18-13 15,-4-18 9-15,-11-19 5 0,-9-17-16 16,-10-5 14-16,-19-6-1 15,-15 10-6-15,-10 18 0 16,-9 26 6-16,-10 37-10 0,-10 35 1 16,-4 48 12-16,-1 44-17 15,1 36 8-15,4 22 0 0,15 7-14 16,0-7 14-16,14-11 8 15,15-22-16-15,10-18-1 16,10-21 9-16,9-23 5 16,9-18-11-16,16-25-7 0,4-15-103 15,0-15-154-15,1-10-195 16,-6-15-263-16,0-18-131 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05.35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1231 459 180 0,'0'0'50'0,"-5"-40"21"16,1 4 17-16,4 36 9 0,0 0 7 15,0-48-4-15,0 48-40 16,0 0 1-16,-10-43 25 0,10 43-48 16,0 0 0-16,0 0 42 15,-24-48-30-15,24 48 1 0,0 0 32 16,-39-33-37-1,39 33-24-15,-44-18-9 0,10 15-13 16,34 3 0-16,-48 11 6 16,9 7 6-16,0 7 80 0,5 12-51 15,0 6-24-15,5 23 11 16,5 14-22-16,4 18 19 0,11 15 30 15,4 11 23-15,10-12-44 16,9-13-2-16,6-19-23 16,9-15 38-16,5-17-17 0,0-19-4 15,9-15 24-15,-4-21-28 16,10-22-15-16,-1-11 9 15,1-18-11-15,-6-11 3 0,-4-12-8 16,-5-6 18-16,-5-4-35 16,-9-4 25-16,-11-3 6 15,-14-4-21-15,-9 8 7 0,-10 3 20 16,-10 11-18-16,-10 21-7 15,-5 19 12-15,-9 26 8 0,-5 21 15 16,-10 30 0-16,1 21-11 16,-11 22 5-16,1 14-36 0,-1 19 15 15,5 15 6-15,11-1-9 16,8 0 0-16,11-10 13 15,14-12-13-15,10-17-3 16,9-19-6-16,15-11 33 0,10-18 6 16,-10-40-18-16,43 7-7 15,11-21 14-15,9-30-19 0,5-29-16 16,5-14 31-16,4-18-8 15,-9-8-17-15,0-11 14 0,-10-3 2 16,-9-4-6-16,-15 0 12 16,-10 7-12-16,-9 22 0 15,-11 15-9-15,-8 21 20 0,-11 22-24 16,15 44 29-16,-48-3-16 15,-6 21-6-15,-9 29 12 16,-5 22 2-16,-5 22-4 0,-4 15-4 16,4 18 20-16,5 10-30 15,10 5 31-15,14-8-24 16,15-11-3-16,14-11 21 0,11-18-15 15,13-18-5-15,16-19 27 16,13-14 4-16,11-21-26 0,9-19 15 16,10-19-2-16,5-24-13 15,0-16-5-15,4-21 17 0,-9-11-12 16,0-11-8-1,-14 4 35-15,-6-7-32 0,-14-5-1 16,-15 5 13-16,-14-1 0 16,-14 8-24-16,-16 11 17 0,-9 14 13 15,-14 22-13-15,-10 22-12 16,-6 25 22-16,-13 22-10 0,-1 26-11 15,-4 22 19-15,-1 25-11 16,6 18-8-16,9 18 25 0,5 11-24 16,9 4 18-16,15-3-16 15,15-12 3-15,10-14 20 16,14-15-25-16,9-18 3 15,16-18 14-15,8-15 14 0,6-14-21 16,10-18 0-16,14-19 16 16,5-21-19-16,5-19 0 0,-1-14 15 15,-4-19-10-15,0-10-9 16,-9-11 18-16,-11-15-7 15,-14-4-9-15,-15-3 19 0,-14 0-14 16,-14 11-9-16,-11 14 18 16,-19 12-5-16,-9 24-13 0,-10 27 14 15,-15 21-5-15,-5 29 9 16,1 26-22-16,-6 21 19 15,5 26-9-15,6 22 3 16,4 14 5-16,9 12-18 0,11-1 20 16,14-3-7-16,15-4 0 15,9-8 10-15,10-10-13 0,10-18-14 16,9-19 17-16,10-14 14 15,5-11-7-15,5-15-12 0,5-14 22 16,9-14-10-16,0-12-15 16,6-14 18-16,-1-8-6 15,-5-14-14-15,0-7 20 0,-14-11 1 16,-5-8-16-16,-9-10 12 15,-21-8-7-15,-8-3-11 16,-11-4 11-16,-19 3 14 0,-10 8-19 16,-9 15 5-16,-10 17 9 15,0 23-22-15,-5 18 25 0,0 21-22 16,5 23 16-16,5 17-2 15,4 15-12-15,15 15 18 16,15 7-17-16,10 7 9 0,14-3 2 16,9-8-9-16,11-7 5 15,4-10 5-15,10-16-9 0,5-14 10 16,4-11-19-16,6-14 17 15,14-15 9-15,5-15-10 16,10-21-15-16,4-15 22 16,1-18-6-16,-1-15-18 0,-9-7 26 15,-5-18-12-15,-10-11-3 16,-9-22 14-16,-6-15-2 0,-9-3-19 15,-10 0 15-15,-14 18-5 16,-5 22-12-16,-10 29 21 0,-5 18 1 16,-14 33-28-16,-5 29 18 15,-10 30 11-15,-14 17-11 16,-5 26-13-16,-15 18 19 15,-10 18-14-15,-4 8 3 0,5 14 14 16,-1-4-12-16,15-3 11 16,10-4-12-16,14-14-5 0,20-11 18 15,19-12-22-15,15-17 9 16,19-11 14-16,15-19-5 0,19-18-17 15,9-14 21-15,6-15 6 16,5-18-28-16,-1-11 13 16,-9-7 7-16,-10-11-5 0,0 0 1 15,-14 0-3-15,-11 3-10 16,-8 4-91-16,-11 4-185 15,-5 11-218-15,-4 10-78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12.532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2FD8C9-4A08-4C68-A98F-8F21284C3976}" emma:medium="tactile" emma:mode="ink">
          <msink:context xmlns:msink="http://schemas.microsoft.com/ink/2010/main" type="writingRegion" rotatedBoundingBox="24023,12349 14522,12581 14359,5888 23860,5657"/>
        </emma:interpretation>
      </emma:emma>
    </inkml:annotationXML>
    <inkml:traceGroup>
      <inkml:annotationXML>
        <emma:emma xmlns:emma="http://www.w3.org/2003/04/emma" version="1.0">
          <emma:interpretation id="{1069CFFD-33C0-40E2-B80F-4BBC8F0F08B0}" emma:medium="tactile" emma:mode="ink">
            <msink:context xmlns:msink="http://schemas.microsoft.com/ink/2010/main" type="paragraph" rotatedBoundingBox="24023,12349 14626,12578 14553,9560 23949,9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64AB79-CC1B-4203-9261-68BB146112E4}" emma:medium="tactile" emma:mode="ink">
              <msink:context xmlns:msink="http://schemas.microsoft.com/ink/2010/main" type="line" rotatedBoundingBox="24023,12349 14626,12578 14553,9560 23949,9331"/>
            </emma:interpretation>
          </emma:emma>
        </inkml:annotationXML>
        <inkml:traceGroup>
          <inkml:annotationXML>
            <emma:emma xmlns:emma="http://www.w3.org/2003/04/emma" version="1.0">
              <emma:interpretation id="{19FC1D92-20E5-4EB7-825C-634A56630940}" emma:medium="tactile" emma:mode="ink">
                <msink:context xmlns:msink="http://schemas.microsoft.com/ink/2010/main" type="inkWord" rotatedBoundingBox="17277,12462 14625,12527 14553,9560 17204,9496"/>
              </emma:interpretation>
              <emma:one-of disjunction-type="recognition" id="oneOf0">
                <emma:interpretation id="interp0" emma:lang="en-US" emma:confidence="0">
                  <emma:literal>Tie.</emma:literal>
                </emma:interpretation>
                <emma:interpretation id="interp1" emma:lang="en-US" emma:confidence="0">
                  <emma:literal>slid.</emma:literal>
                </emma:interpretation>
                <emma:interpretation id="interp2" emma:lang="en-US" emma:confidence="0">
                  <emma:literal>slid</emma:literal>
                </emma:interpretation>
                <emma:interpretation id="interp3" emma:lang="en-US" emma:confidence="0">
                  <emma:literal>sit.</emma:literal>
                </emma:interpretation>
                <emma:interpretation id="interp4" emma:lang="en-US" emma:confidence="0">
                  <emma:literal>slit.</emma:literal>
                </emma:interpretation>
              </emma:one-of>
            </emma:emma>
          </inkml:annotationXML>
          <inkml:trace contextRef="#ctx0" brushRef="#br0">544 2763 1412 0,'0'0'268'0,"0"0"12"16,-59-58-70-16,11 28-38 16,-1 12-80-16,-4 15-56 0,4 6 3 15,-4 8-28-15,0 11-7 16,4 14-15-16,1 12 17 0,9 10 1 15,0 7-12-15,5 8-16 16,10 7-235-16,9 0-259 16,5 4-125-16</inkml:trace>
          <inkml:trace contextRef="#ctx0" brushRef="#br0" timeOffset="-281.0159">262 3560 1111 0,'0'0'324'15,"0"0"-72"-15,0 0 3 0,0 0-11 16,-24 65-66-16,4 15-65 15,6 11-5-15,4 4-45 16,0 0-45-16,6-4 1 0,-1-4 0 16,10-11-19-16,-1-3-12 15,1-11-184-15,0-11-376 16,5-11-232-16</inkml:trace>
          <inkml:trace contextRef="#ctx0" brushRef="#br0" timeOffset="1487.085">-480 2384 1876 0,'0'0'103'0,"0"0"154"16,0 0 38-16,0 0-84 0,0 0-97 15,-29 80-32-15,-20 4-27 16,-4-4-41-16,-6 0-11 16,6-7 7-16,0-8-17 0,9-10 7 15,0-11 3-15,10-12-21 16,34-32-38-16,-34 19-34 15,34-19-7-15,0 0 41 0,-29-59 37 16,10 1 2-16,9 11 17 16,10 47 11-16,-10-55-11 0,10 55 7 15,0 0 17 1,-38 4 1-16,-6 29 15 0,0 25-43 15,-4 11 3-15,4 11 13 16,0 8-28-16,6-1-213 0,4-3-405 16,0-1-221-16</inkml:trace>
          <inkml:trace contextRef="#ctx0" brushRef="#br0" timeOffset="335.0192">-126 4237 1368 0,'0'0'400'16,"0"0"-2"-16,-29-4-90 16,29 4-145-16,0 0-37 0,0 0-9 15,0 0-70-15,-39 11-12 16,5 7-12-16,5 0-31 15,-5 1 17-15,0-1 1 16,0 0-10-16,5-11 9 0,29-7 19 16,-39 0-13-16,10-7 12 15,29 7-19-15,-24-47-8 0,9-8 8 16,5-14 2-16,10-7-20 15,0-5 10-15,5-6 8 16,5 3-8-16,0 12-7 0,-5 10 15 16,4 18-39-16,-9 44-281 15,0 0-320-15,0 0-256 16</inkml:trace>
          <inkml:trace contextRef="#ctx0" brushRef="#br0" timeOffset="1688.0965">-1737 3352 2175 0,'-20'73'229'16,"1"14"-37"-16,9 8-87 15,1 11-72-15,9-1-24 16,9 1 3-16,-4-8-85 0,5-3-418 15,-5-8-271-15</inkml:trace>
          <inkml:trace contextRef="#ctx0" brushRef="#br0" timeOffset="1103.0628">-1101 3971 1029 0,'0'0'41'0,"0"0"201"15,0 0 3-15,0 0-107 16,0 0-56-16,14 58-54 0,-9-7 0 15,0-3-12-15,-5-5-37 16,0-43 31-16,0 51 9 0,0-51-27 16,0 40 8-16,0-40 21 15,0 0 67-15,0 0 76 16,0 0 40-16,0 0-113 15,0 0-45-15,0 0-21 16,-34 26-25-16,5-12 56 0,-5 4-9 16,-5 12 11-16,-10 10 3 15,-9 11-29-15,-5 14 14 0,-5 8 26 16,0 7-34-16,0 0-16 15,10 0-29-15,5-4 16 16,-1-3-9-16,11-7 7 0,-1-8-46 16,10-11-299-16,34-47-395 15</inkml:trace>
        </inkml:traceGroup>
        <inkml:traceGroup>
          <inkml:annotationXML>
            <emma:emma xmlns:emma="http://www.w3.org/2003/04/emma" version="1.0">
              <emma:interpretation id="{166CE7EA-10C8-4B6B-8746-B4F749DEE543}" emma:medium="tactile" emma:mode="ink">
                <msink:context xmlns:msink="http://schemas.microsoft.com/ink/2010/main" type="inkWord" rotatedBoundingBox="24023,12349 17292,12513 17225,9794 23957,9630"/>
              </emma:interpretation>
              <emma:one-of disjunction-type="recognition" id="oneOf1">
                <emma:interpretation id="interp5" emma:lang="en-US" emma:confidence="0">
                  <emma:literal>☹</emma:literal>
                </emma:interpretation>
                <emma:interpretation id="interp6" emma:lang="en-US" emma:confidence="0">
                  <emma:literal>;</emma:literal>
                </emma:interpretation>
                <emma:interpretation id="interp7" emma:lang="en-US" emma:confidence="0">
                  <emma:literal>9</emma:literal>
                </emma:interpretation>
                <emma:interpretation id="interp8" emma:lang="en-US" emma:confidence="0">
                  <emma:literal>*</emma:literal>
                </emma:interpretation>
                <emma:interpretation id="interp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511.0292">-665 4874 1527 0,'54'36'421'16,"-11"-29"-86"-16,1-18-127 15,5-10-90-15,4-16-79 16,5 1-18-16,0-4-194 15,-4 0-539-15</inkml:trace>
          <inkml:trace contextRef="#ctx0" brushRef="#br0" timeOffset="2560.1463">-2038 4459 1439 0,'-39'-29'255'16,"39"29"-63"-16,-39-51-94 15,15 0-23-15,10-4-42 16,9 1-33-16,14 3 6 0,1 0 10 16,5 7-13-16,-15 44 7 15,34-36-10-15,-10 14 4 16,-24 22-25-16,39 0 29 15,-10 7-8-15,-29-7 4 0,29 29 33 16,-29-29-13-16,24 37 9 16,-24-37 12-16,15 40 38 15,-15-40 0-15,5 36-24 0,-5-36-1 16,0 0-31-16,-10 44-11 15,10-44-6-15,0 0 8 0,-19 40-18 16,19-40-6-16,0 0 16 16,0 0-7-16,0 0-7 15,-30 40 12-15,30-40-8 16,0 0-9-16,0 0 21 0,0 0-17 15,0 0 0-15,0 0 19 16,-29 29 52-16,29-29-14 16,0 0-3-16,0 0-23 0,0 0-26 15,0 0 14-15,-29 22-10 16,29-22-15-16,0 0 19 15,0 0 2-15,-34 21-19 0,34-21 9 16,0 0 8-16,-29 22-12 16,29-22-2-16,-29 18 13 0,29-18-7 15,-29 19-7 1,29-19 16-16,-34 14-15 0,5-3-2 15,29-11 21-15,-34 11-10 16,34-11-16-16,-34 11 18 0,34-11-1 16,-29 11-13-16,29-11 12 15,0 0 3-15,0 0-11 16,0 0 5-16,-29 7 4 0,29-7-18 15,0 0 14-15,0 0 11 16,-29 11-9-16,29-11-12 16,0 0 19-16,-34 15-22 0,34-15 9 15,-34 18 12-15,0-4-19 16,9 5 13-16,-4-5 1 15,0 1-16-15,-5-1 23 16,0-3-14-16,0 0-8 0,0 0 20 16,5-7-16-16,-5-1 15 15,5-3-1-15,0-3 55 0,0-5 0 16,0-3-35-16,0-3-14 15,4-1 51-15,25 15-32 16,-29-29-22-16,10 7 7 0,9 1-16 16,5-5 0-16,5-7 9 15,10 4-3-15,0-4-6 16,9 4-5-16,-19 29-1 15,24-40-10-15,1 15-222 0,-25 25-395 16,34-33-214-16</inkml:trace>
          <inkml:trace contextRef="#ctx0" brushRef="#br0" timeOffset="2748.1572">-2514 3727 2461 0,'15'-36'241'16,"-15"36"-57"-16,0 0-94 16,0 0-53-16,24-37-20 0,-24 37-188 15,34-29-769-15</inkml:trace>
          <inkml:trace contextRef="#ctx0" brushRef="#br0" timeOffset="5199.2972">-5910 4360 1891 0,'0'0'60'16,"0"0"208"-16,0 0 45 0,-25 26-130 15,6-4-98-15,-5 3-28 16,0 1 54-16,-1-8-47 0,-4-7-30 16,10-8-6-16,-6-3 17 15,11-3-21-15,14 3-19 0,-20-44 7 16,6-3-2-16,9-15-15 15,5-18 15-15,0-15-10 0,5-14 8 16,-5-4-8-16,0-3 12 16,0 3-17-16,5 7 15 15,-5 12-10-15,5 10 3 0,-5 22-14 16,0 19 7-16,4 10-257 15,-4 33-283-15,0 0-235 0</inkml:trace>
          <inkml:trace contextRef="#ctx0" brushRef="#br0" timeOffset="4851.2771">-5454 3232 1573 0,'10'73'319'0,"-1"11"55"16,-9 7-69-16,0 14-130 15,5 8-85-15,5-4-48 0,-5 0-36 16,9 1 9-16,-4-5-21 16,-5-3-385-16,-5-4-320 15,-5-7-121-15</inkml:trace>
          <inkml:trace contextRef="#ctx0" brushRef="#br0" timeOffset="4631.2649">-5032 4655 1002 0,'0'0'250'0,"-29"4"-11"16,5-4-42-16,24 0-20 0,-29-22-74 16,9 0-57-16,10-7-22 15,10-11-3-15,5-4-15 0,15 4-6 16,4 0-6-16,0 4 21 15,0 10-22-15,10 8 14 16,-4 7-14-16,-1 8 15 0,-5 10 45 16,-5 8 33-16,-9 10 20 15,-10 8-29-15,-19 0-20 16,-10 14-8-16,-10-3-25 15,-10-1-18-15,-9 4-12 0,-5-3 6 16,-5 0 7-16,-5-8 3 16,5-10-23-16,5-8 3 0,5-11 10 15,9-10-44-15,6-12-332 16,14-10-313-16</inkml:trace>
          <inkml:trace contextRef="#ctx0" brushRef="#br0" timeOffset="4260.2436">-4668 3651 1207 0,'0'0'179'16,"24"-26"-75"-16,10-3-34 15,0-4-27-15,5 1-26 16,0 3-6-16,0 3-7 0,-5 4-239 15,-5 11-224-15</inkml:trace>
          <inkml:trace contextRef="#ctx0" brushRef="#br0" timeOffset="3783.2164">-3989 4364 1024 0,'0'0'384'0,"0"0"14"0,0 0-143 16,0 0-107-16,0 0-90 15,-34 29-28-15,0-7-8 0,-4-7-28 16,4-4 10-16,-5-8 1 16,10-6-8-16,4-5 14 15,25 8-11-15,-19-40-18 0,14-7 22 16,10-4 9-16,10 0-13 15,4 7 0-15,0 8 14 0,6 7-27 16,-6 14 13-16,5 12 14 16,-24 3 5-16,20 32 11 15,-11 8 13-15,-4 4 13 16,-10 3 20-16,-9 1-10 15,-6-1-44-15,-9 0-12 0,-5 1 4 16,-9-5-27-16,-1 1 9 16,-9-11 12-16,-1-8-18 0,1-7 1 15,4-10 13-15,1-12-22 16,9-14-38-16,0-15-34 15,10-14-42-15,10-11-21 0,9-8 67 16,5-3 52-16,15 7 8 16,4 11 6-16,6 15 16 15,4 10-5-15,0 15 17 0,1 15-2 16,-1 10-26-16,-24-14 20 15,24 48 23-15,-9-1-23 16,-10 4 26-16,-10 0 8 0,-10-7 6 16,1-1-24-16,-16-3-20 15,-4 0 8-15,-4-3 12 0,-11-8-21 16,1 0-9-16,-1-7 14 15,-4-8 11-15,-1-10-19 0,6 0-4 16,4-12 20-16,5-6-1 16,5-12-12-16,10 1-26 15,5-11-46-15,4-1-100 16,5-7-179-16,10-3-69 0,10 0-104 15</inkml:trace>
          <inkml:trace contextRef="#ctx0" brushRef="#br0" timeOffset="4040.2311">-4139 3152 1998 0,'0'0'150'0,"0"0"19"0,0 0-98 16,0 0-24-16,0 0-33 15,0 0-48-15,0 0-432 0,0 0-206 16</inkml:trace>
          <inkml:trace contextRef="#ctx0" brushRef="#br0" timeOffset="5355.3063">-6182 4906 1388 0,'0'0'275'0,"0"0"1"16,0 0-93-16,0 0-95 0,0 0-53 15,0 0-54-15,29-7-502 16</inkml:trace>
          <inkml:trace contextRef="#ctx0" brushRef="#br0" timeOffset="5934.3394">-7046 3232 1573 0,'34'-36'51'0,"-5"7"270"0,-29 29 83 16,0 0-176-16,0 0-108 15,0 0-65-15,0 0-13 0,-34 25-18 16,-9 15-5-16,-1 18-9 16,-5 8-13-16,6 7 3 15,9 3 0-15,10-3-5 16,4 0 5-16,20-11 3 0,10-8-3 15,9-10 7-15,10-11-5 16,5-8-2-16,10-10-8 0,-5-8 17 16,0-7-15-16,-10 0 13 15,-5 0-7-15,-9 0 9 0,-15 0-2 16,0 0-7-16,0 0 8 15,0-29-17-15,0 29 14 0,-30-22-5 16,-8 7 9-16,4 15-23 16,-5 8 22-16,0 6-17 15,-9 12 19-15,4 7-15 16,0 7 17-16,5 3-15 0,1 8 15 15,4 0-7-15,9 0-5 16,11 0 8-16,4 0-14 0,10-4 18 16,10-3-3-16,9-4-2 15,10-7 9-15,10-8 0 0,10-10-10 16,9-12 7-16,5-3-17 15,5-3-4-15,-5-8 15 0,-5-4-3 16,0-7-52-16,-9-7-195 16,-5-7-330-16,-6-11-264 15</inkml:trace>
          <inkml:trace contextRef="#ctx0" brushRef="#br0" timeOffset="6235.3566">-7628 4470 963 0,'0'0'252'16,"0"0"68"-16,0 0 27 16,0 0-47-16,-10 32-82 0,1 23-76 15,-11 10-22-15,-4 5-40 16,0 10-41-16,-1 0-31 0,1-4 0 15,0-3-1-15,4-4-18 16,-4-7-121-16,5-4-330 0,-1-14-279 16</inkml:trace>
          <inkml:trace contextRef="#ctx0" brushRef="#br0" timeOffset="6743.3857">-7842 4077 1016 0,'0'0'101'16,"0"0"141"-16,0 0 26 15,0 0-91-15,-4 47-39 16,-1 7-27-16,0 1-48 0,0 0-9 15,0 3 13-15,-5-4-19 16,1 1-15-16,-1-8-27 0,-5-3-11 16,-4-4 5-16,4-4 13 15,15-36-5-15,-19 33-8 0,19-33-6 16,0 0-11-16,0 0 5 0,-24-18-67 15,14-18-40-15,0-12 47 16,10-6 50-16,0-1 5 0,0 4-5 16,0 11 10-16,0 11 18 15,0 29 2-15,0 0 16 16,0 0 49-16,0 0 59 0,-4 29 34 15,-11 8 2-15,-4 10-9 16,-11 0-26-16,-8 4 10 0,-11 4-53 16,-4-1-42-16,-5 1-22 15,-6-8 2-15,-3-3-7 0,3-4-1 16,1-7-10-16,5-11 30 15,10-12 13-15,4-6-14 0,10-15-17 16,0-11-15-16,10-18-7 0,4-11 0 16,6-7 3-1,9 0-12-15,5-8-126 0,14 1-222 16,11-1-293-16,9 4-182 0</inkml:trace>
          <inkml:trace contextRef="#ctx0" brushRef="#br0" timeOffset="7243.4143">-7691 2261 1463 0,'-5'50'314'15,"-5"9"44"-15,-9-1-77 0,-1 4-115 16,-4-4-86-16,0 4-45 16,-10 7-11-16,0-3-12 0,-10-1-2 15,1-10-10-15,-1-12 3 0,5-6-12 16,0-15 9-16,5-19 0 15,0-6 0-15,10-19 0 0,-10-15-3 16,5-10-3-16,0 0 21 16,0 3-5-16,5 8-5 15,24 36-16-15,0 0 2 0,-34-4 4 16,34 4 9-16,-39 69-9 15,10 11-7-15,4 11-5 0,6 0-378 16,4 7-278-16,6 4-114 16</inkml:trace>
          <inkml:trace contextRef="#ctx0" brushRef="#br0" timeOffset="6919.3958">-7822 3778 1737 0,'0'0'341'15,"0"0"17"-15,0 0-94 0,0-29-127 16,0 29-58-16,0 0-44 15,-5-29-106-15,5 29-349 0,10-29-382 16</inkml:trace>
        </inkml:traceGroup>
      </inkml:traceGroup>
    </inkml:traceGroup>
    <inkml:traceGroup>
      <inkml:annotationXML>
        <emma:emma xmlns:emma="http://www.w3.org/2003/04/emma" version="1.0">
          <emma:interpretation id="{8164477E-39A5-4B60-B83E-71460F30B16E}" emma:medium="tactile" emma:mode="ink">
            <msink:context xmlns:msink="http://schemas.microsoft.com/ink/2010/main" type="paragraph" rotatedBoundingBox="14400,5743 23742,5761 23737,8473 14395,84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C101E2-248D-43CA-89E2-B1C413911799}" emma:medium="tactile" emma:mode="ink">
              <msink:context xmlns:msink="http://schemas.microsoft.com/ink/2010/main" type="line" rotatedBoundingBox="14400,5743 23742,5761 23737,8473 14395,8456"/>
            </emma:interpretation>
          </emma:emma>
        </inkml:annotationXML>
        <inkml:traceGroup>
          <inkml:annotationXML>
            <emma:emma xmlns:emma="http://www.w3.org/2003/04/emma" version="1.0">
              <emma:interpretation id="{D8707FB9-955C-4A54-8FD3-3A419247DFCE}" emma:medium="tactile" emma:mode="ink">
                <msink:context xmlns:msink="http://schemas.microsoft.com/ink/2010/main" type="inkWord" rotatedBoundingBox="20917,5841 23742,5847 23737,8473 20912,8468"/>
              </emma:interpretation>
              <emma:one-of disjunction-type="recognition" id="oneOf2">
                <emma:interpretation id="interp10" emma:lang="en-US" emma:confidence="0.5">
                  <emma:literal>3,212.</emma:literal>
                </emma:interpretation>
                <emma:interpretation id="interp11" emma:lang="en-US" emma:confidence="0">
                  <emma:literal>3,214.</emma:literal>
                </emma:interpretation>
                <emma:interpretation id="interp12" emma:lang="en-US" emma:confidence="0">
                  <emma:literal>5,214.</emma:literal>
                </emma:interpretation>
                <emma:interpretation id="interp13" emma:lang="en-US" emma:confidence="0">
                  <emma:literal>3.214.</emma:literal>
                </emma:interpretation>
                <emma:interpretation id="interp14" emma:lang="en-US" emma:confidence="0">
                  <emma:literal>3,214°.</emma:literal>
                </emma:interpretation>
              </emma:one-of>
            </emma:emma>
          </inkml:annotationXML>
          <inkml:trace contextRef="#ctx0" brushRef="#br1" timeOffset="-343153.9082">-8366-742 2065 0,'39'7'343'0,"-5"4"-12"0,-10 11-68 15,1 4-78-15,-11 3-97 16,-4 7-25-16,-5 15-28 16,-10 4-21-16,-15 14-11 0,-13 4-123 15,-16 3-252-15,-14 4-436 16,-5 4-234-16</inkml:trace>
          <inkml:trace contextRef="#ctx0" brushRef="#br1" timeOffset="-342928.8857">-8929-54 2141 0,'34'18'398'15,"-4"4"-69"-15,-30-22-75 0,38 36-81 16,-38-36-55-16,25 51-46 15,-16-11-24-15,-9 0-23 0,-14 8-14 16,-11-1-1-16,-4 0-41 16,-5 1-176-16,-9-8-212 15,4-4-370-15,0-7-174 16</inkml:trace>
          <inkml:trace contextRef="#ctx0" brushRef="#br1" timeOffset="-342750.8676">-9026 146 2585 0,'0'0'386'0,"0"0"-46"0,0 0-122 16,0 0-109-16,0 0-60 15,0 0-32-15,0 0-81 16,0 0-241-16,0 0-379 0,30-22-376 15</inkml:trace>
          <inkml:trace contextRef="#ctx0" brushRef="#br1" timeOffset="-345638.1566">-5008-1248 2404 0,'0'0'258'0,"-14"-36"2"16,14 36-73-16,-44-26-61 15,0 15-52-15,6 19-43 16,-6 13-25-16,0 16 10 0,1 14-8 16,-1 14-13-16,-5 15 1 15,6 19 7-15,4 3-242 0,5 14-303 16,0 8-265-16,10-4-49 15</inkml:trace>
          <inkml:trace contextRef="#ctx0" brushRef="#br1" timeOffset="-345893.1821">-5245-251 2653 0,'0'0'232'0,"-10"-29"-44"0,10 29-81 15,0 0-61 1,-24 58-20-16,4 15-12 0,1 7-14 16,-1 8-111-16,1 3-236 15,4 3-315-15,1-14-160 0</inkml:trace>
          <inkml:trace contextRef="#ctx0" brushRef="#br1" timeOffset="-345015.0943">-5663 270 2102 0,'0'0'323'15,"0"0"-71"-15,0 0-109 0,0 0-55 16,0 0-49-16,0 0-21 15,0 0 2-15,0 0-20 16,0 0 16-16,0 0-12 16,0 0 3-16,0 0-11 0,0 0 1 15,10-37 11-15,-10 37 71 16,0 0 1-16,0 0-27 0,0 0-31 15,0 0-6-15,-44 4-5 16,5 14-14-16,5 4 8 16,0 4 4-16,1 3-9 0,-1-8-7 15,9 5 13-15,25-26 0 16,-34 22-17-16,34-22 11 15,-34 14 8-15,34-14-14 16,-29 8 3-16,29-8 11 0,0 0-8 16,0 0-4-16,-34-8 14 15,34 8-16-15,0 0-1 16,0 0 16-16,-29-21-9 0,29 21-9 15,0 0 19-15,0 0-6 16,0 0-16-16,0 0 19 16,0 0-7-16,-29-37-9 0,29 37 9 15,0 0 11-15,0 0-22 16,0 0 15-16,0 0 9 0,0 0-17 15,0 0 1 1,0 0 5-16,0 0 3 0,0 0-10 16,0 0 5-16,0 0 13 15,0 0-16-15,0 0-8 0,0 0 20 16,0 0 18-16,0 0-14 15,-29 0 13-15,0 15-7 16,0 14-1-16,0 11 14 0,-10 11-9 16,0 3-9-16,0-3-4 15,0 8-13-15,-4-1-7 16,-1 4-171-16,5-8-357 0,5-3-491 15</inkml:trace>
          <inkml:trace contextRef="#ctx0" brushRef="#br1" timeOffset="-344622.055">-6100-225 2376 0,'0'0'269'0,"0"0"-22"0,0 0-119 15,0 0-67-15,0 0-22 16,0 0-39-16,0 0-295 0,0 0-521 15</inkml:trace>
          <inkml:trace contextRef="#ctx0" brushRef="#br1" timeOffset="-344811.0739">-6366 1038 2231 0,'53'-11'360'0,"-5"-7"-100"15,11-4-99-15,-1-7-70 16,5-4-57-16,0-7-14 16,-10 3-152-16,-9-3-459 0,-5-7-508 15</inkml:trace>
          <inkml:trace contextRef="#ctx0" brushRef="#br1" timeOffset="-344262.019">-6434 179 2229 0,'-34'-7'276'15,"34"7"-85"-15,-39 7-100 16,5 22-28-16,0 11-35 0,0 18 48 16,0 11-3-16,0 15-12 15,5 7 2-15,0 4-27 16,5-8 14-16,-1-3-18 0,1-12 15 15,5-6-22-15,-6-19 12 16,6-10-22-16,19-37 54 16,-29 36 2-16,29-36 14 15,-29 7-34-15,29-7 0 0,0 0-26 16,-20-54-1-16,15-15-16 15,15-8-2-15,10-7 0 0,4-7-6 16,15 4 0-16,-1 3-26 16,6 12-202-16,0 10-346 15,-5 7-571-15</inkml:trace>
        </inkml:traceGroup>
        <inkml:traceGroup>
          <inkml:annotationXML>
            <emma:emma xmlns:emma="http://www.w3.org/2003/04/emma" version="1.0">
              <emma:interpretation id="{A6F792F2-C49B-457B-9DFA-C35F5F4D5638}" emma:medium="tactile" emma:mode="ink">
                <msink:context xmlns:msink="http://schemas.microsoft.com/ink/2010/main" type="inkWord" rotatedBoundingBox="18428,5751 20253,5754 20249,8200 18423,8197"/>
              </emma:interpretation>
              <emma:one-of disjunction-type="recognition" id="oneOf3">
                <emma:interpretation id="interp15" emma:lang="en-US" emma:confidence="0.5">
                  <emma:literal>sin</emma:literal>
                </emma:interpretation>
                <emma:interpretation id="interp16" emma:lang="en-US" emma:confidence="0">
                  <emma:literal>sin.</emma:literal>
                </emma:interpretation>
                <emma:interpretation id="interp17" emma:lang="en-US" emma:confidence="0">
                  <emma:literal>sin,</emma:literal>
                </emma:interpretation>
                <emma:interpretation id="interp18" emma:lang="en-US" emma:confidence="0">
                  <emma:literal>is;</emma:literal>
                </emma:interpretation>
                <emma:interpretation id="interp19" emma:lang="en-US" emma:confidence="0">
                  <emma:literal>is,</emma:literal>
                </emma:interpretation>
              </emma:one-of>
            </emma:emma>
          </inkml:annotationXML>
          <inkml:trace contextRef="#ctx0" brushRef="#br1" timeOffset="-346470.2398">-3926-291 2533 0,'25'4'331'0,"-25"-4"5"16,0 0-123-16,0 0-118 15,0 0-41-15,0 0-106 16,0 0-324-16,29-26-642 0</inkml:trace>
          <inkml:trace contextRef="#ctx0" brushRef="#br1" timeOffset="-346638.2566">-3974 142 1514 0,'0'0'309'16,"0"0"-9"-16,0 0-56 15,-10 62-85-15,-4-11-80 0,14-51-45 16,-15 66-19-16,-4-19 10 16,19-47-20-16,-20 47-23 15,20-47-5-15,0 0-100 16,-43 29-81-16,43-29 14 15,-39-7 51-15,39 7 11 0,-39-47 26 16,10-4 50-16,14 7 62 16,15 44-24-16,-19-51 113 0,19 51 26 15,0 0 58-15,0 0 52 16,0 0 20-16,-44 37-24 15,10 10-16-15,5 4-10 0,0 4 2 16,5-8 3-16,-10 4-36 16,0-11-61-16,-10-4-42 0,-4-7-27 15,-1-10-30 1,-9-5-7-16,0-14 18 0,4-7-19 15,1-8-3-15,9-7 6 16,0-14-15-16,11-11-9 16,8-1-34-16,6 1-163 0,14 0-192 15,5 3-323-15,24-3-318 16</inkml:trace>
          <inkml:trace contextRef="#ctx0" brushRef="#br1" timeOffset="-346115.2043">-3537-1517 2877 0,'0'0'208'16,"0"0"32"-16,-10 58-77 16,-19 8-70-16,-10 3-28 15,-10 0-44-15,-14 7-16 0,-5-3 6 16,0-7-5-16,1-8-24 15,-1-7-67-15,14-11-17 16,6-18 6-16,14-15 22 16,5-14 13-16,29 7 20 0,-29-44 22 15,14 0 19-15,5 8-4 16,5 0-3-16,5 36 36 15,0 0 35-15,0 0 8 0,0 0-2 16,0 0-12-16,0 0-35 16,-29 18-6-16,29-18-6 0,-39 62-15 15,5-1-187-15,1 5-425 16,-1 10-545-16</inkml:trace>
          <inkml:trace contextRef="#ctx0" brushRef="#br1" timeOffset="-343769.9698">-7220 226 2343 0,'0'0'275'15,"0"0"-52"-15,0 0-85 16,29 7-59-16,-29-7-44 15,29 8-18-15,-29-8 4 16,0 0-15-16,0 0-17 0,29-8 16 16,-29 8 0-16,0 0-14 15,0 0 17-15,24-47-1 16,-9 7-7-16,-15 40-9 0,5-44 19 15,-1 12-4-15,-4 32-6 16,0 0 22-16,0 0 21 16,0 0-27-16,0 0-12 0,-34 43 18 15,0 19 27-15,-4 11 29 16,-6 7 19-16,0 7-15 15,1 1 37-15,-6-8-14 16,-4 0-30-16,-1-11 10 0,-4-11 23 16,10-10-25-16,-1-16-13 15,5-14 108-15,1-10 60 0,9-16-56 16,34 8-77-16,-44-43-30 15,20-19-30-15,9-11-20 16,15-7 3-16,5 0-28 0,10 4 2 16,4 6-18-16,10 5 1 15,5 10-252-15,0 4-379 16,5 11-356-16,0 4-549 15</inkml:trace>
          <inkml:trace contextRef="#ctx0" brushRef="#br1" timeOffset="-343370.9299">-7945-382 2638 0,'0'0'58'0,"0"0"21"0,0 0 39 16,-15 55 0-16,-14 14-47 16,-19 11-42-16,-15 0-16 0,-5 4 2 15,-10-4-19-15,6-7 4 16,-1-4 7-16,0-15-18 0,20-10 11 15,5-15 9-15,9-11-17 16,10-10 1-16,29-8 12 16,0 0-15-16,-15-37 10 0,15-3 8 15,10 8-8-15,5-1-4 16,-15 33 7-16,19-29-11 15,-19 29 8-15,0 0 29 16,24 11 7-16,-24-11 15 0,15 58-5 16,-15 0-3-16,-10 8-13 15,-14 6-17-15,-10-6-6 0,-10 3-3 16,-9-7-217-16,-5-15-291 15,5-7-386-15</inkml:trace>
        </inkml:traceGroup>
        <inkml:traceGroup>
          <inkml:annotationXML>
            <emma:emma xmlns:emma="http://www.w3.org/2003/04/emma" version="1.0">
              <emma:interpretation id="{B66D22CB-B69F-42C6-B30E-28603F0844DC}" emma:medium="tactile" emma:mode="ink">
                <msink:context xmlns:msink="http://schemas.microsoft.com/ink/2010/main" type="inkWord" rotatedBoundingBox="14399,5942 18415,5950 18410,8355 14395,8348"/>
              </emma:interpretation>
              <emma:one-of disjunction-type="recognition" id="oneOf4">
                <emma:interpretation id="interp20" emma:lang="en-US" emma:confidence="0.5">
                  <emma:literal>Kori!"</emma:literal>
                </emma:interpretation>
                <emma:interpretation id="interp21" emma:lang="en-US" emma:confidence="0">
                  <emma:literal>Kori!!</emma:literal>
                </emma:interpretation>
                <emma:interpretation id="interp22" emma:lang="en-US" emma:confidence="0">
                  <emma:literal>39.08."</emma:literal>
                </emma:interpretation>
                <emma:interpretation id="interp23" emma:lang="en-US" emma:confidence="0">
                  <emma:literal>39,081!"</emma:literal>
                </emma:interpretation>
                <emma:interpretation id="interp24" emma:lang="en-US" emma:confidence="0">
                  <emma:literal>39.08!</emma:literal>
                </emma:interpretation>
              </emma:one-of>
            </emma:emma>
          </inkml:annotationXML>
          <inkml:trace contextRef="#ctx0" brushRef="#br1" timeOffset="-350538.6466">316 583 1158 0,'0'0'323'0,"0"0"11"16,0 0-75-16,0 0-97 15,0 0-88-15,0 0 41 16,0 0 43-16,0 0-28 0,0 0-23 16,0 0-49-16,0 0-31 15,0 0-5-15,-54 51-19 0,1-19-6 16,4-13 15-16,6-12-5 15,4-3 21-15,39-4 20 16,-39-15 7-16,39 15-18 0,0 0-23 16,-29-62 3-16,19 0 2 15,15-3-13-15,5-8-13 16,-1-7 7-16,6 3 10 15,-5 5-6-15,-1 10-11 0,1 11 7 16,-5 11 12-16,-5 40-18 16,0-37-5-16,0 37-63 15,0 0-239-15,0 0-345 0,0 0-188 16</inkml:trace>
          <inkml:trace contextRef="#ctx0" brushRef="#br1" timeOffset="-350367.6295">218 827 2021 0,'0'47'417'16,"0"-47"-31"-16,0 0-91 16,0 0-123-16,0 0-93 0,0 0-27 15,0 0-45-15,0 0-231 16,0 0-356-16,0 0-480 15</inkml:trace>
          <inkml:trace contextRef="#ctx0" brushRef="#br1" timeOffset="-349738.5666">-359 656 2639 0,'-15'-62'218'0,"11"7"-79"0,4 0-64 15,4 1-32-15,6-4-21 16,5-1-17-16,4 5-11 16,5 14 21-16,-24 40-15 0,39-37 0 15,-39 37-8 1,39-3 16-16,-39 3-13 0,39 29 2 15,-39-29 24-15,19 54-21 16,-19-54-4-16,0 70 18 0,-9-19-7 16,9-51-7-16,-34 54-6 15,-5-14 19-15,0-11-7 16,-10-10-21-16,6-9 1 0,-1-6 3 15,5-11-17-15,0-11-16 16,39 18-40-16,-43-51 0 0,9 0 32 16,19 0 19-16,15 51 23 15,-9-51 1-15,9 51-17 16,0 0 33-16,0 0-7 15,0 0 8-15,0 0 36 16,0 0 4-16,-25 69 13 0,11 0 5 16,-11-3-12-16,6-1-13 15,-5-7 7-15,24-58-27 0,-29 59-21 16,29-59 12-16,0 0 4 15,0 0-10-15,0 0-9 16,-44 10 9-16,44-10-10 0,-19-50-7 16,14-23 11-16,10-4 0 15,9 1-9-15,1 7 5 16,-6 21 13-16,-9 48-17 15,0 0 0-15,0 0 29 0,0 0 3 16,0 0-14-16,-9 59 10 16,-16 13-3-16,-9 12-17 15,-9 0 5-15,-6-4-10 0,-4 0-73 16,0-11-126-16,-1-11-224 15,15-14-428-15</inkml:trace>
          <inkml:trace contextRef="#ctx0" brushRef="#br1" timeOffset="-349501.5426">-563 1001 2012 0,'44'4'418'0,"-5"0"-44"15,-39-4-28-15,48 18-58 0,-48-18-70 16,39 29-59-16,-39-29-43 16,0 0-54-16,0 0-35 0,-5 62-10 15,5-62-41 1,-39 43-208-16,1-17-136 0,-6-12-239 15,-5-17-358-15</inkml:trace>
          <inkml:trace contextRef="#ctx0" brushRef="#br1" timeOffset="-349319.5247">-568-538 2515 0,'0'0'193'16,"0"0"-30"-16,0 0-81 15,0 0-45-15,0 0-10 16,0 0-32-16,0 0-170 0,29 54-505 16</inkml:trace>
          <inkml:trace contextRef="#ctx0" brushRef="#br1" timeOffset="-348458.4386">-1150-349 2964 0,'29'-22'302'0,"-29"22"24"0,0 0-64 16,0 0-109-16,34-40-67 15,-34 40-56-15,0 0-107 16,24-33-312-16,-24 33-417 0,0 0-500 16</inkml:trace>
          <inkml:trace contextRef="#ctx0" brushRef="#br1" timeOffset="-349089.5016">-1247 550 2788 0,'0'0'282'0,"5"55"-29"15,-10-4-87-15,-5-4-78 0,-14 4-41 16,-5 0-19-16,-15 3-19 15,1 1-61-15,-6-8-218 16,1-10-357-16,4-12-459 0</inkml:trace>
          <inkml:trace contextRef="#ctx0" brushRef="#br1" timeOffset="-348671.4599">-1378 95 2191 0,'0'62'265'0,"-15"-11"1"0,1-4-92 16,14-47-86-16,-29 58-55 16,0-10-5-16,29-48-9 15,-49 51-30-15,5-15 5 16,6-18-81-16,38-18-72 0,-54 8-31 15,54-8 35-15,-39-33-13 16,39 33 30-16,-19-66 88 16,9 15 41-16,10 51 3 0,0-51-12 15,0 51 47-15,0 0 134 16,0 0 80-16,0 0-13 15,0 0-5-15,-34 51-9 0,0 4-8 16,-4 3-6-16,-11 0-27 16,-4 1-34-16,-6-8-21 0,-4-11-62 15,-5-4-23 1,-4-14-4-16,4-8-19 0,5-6 40 15,9-16-6-15,11-3-32 16,43 11-9-16,-49-50 0 0,20-1-25 16,14-11-57-16,15-4-165 15,10 1-199-15,14-1-500 16</inkml:trace>
          <inkml:trace contextRef="#ctx0" brushRef="#br1" timeOffset="-348131.4059">-810-1426 2960 0,'0'0'243'0,"29"62"121"0,-24-11 41 16,-5-51-116-16,-20 76-143 16,-14-3-40-16,-14-4-64 15,-10 4-35-15,-10-8 20 16,0-3-55-16,0-7-90 0,0-12-21 15,5-13-17-15,14-20 14 16,6-13 21-16,9-23 15 16,4-21 35-16,11-8 28 0,9 1 32 15,1 3 7-15,-1 11-9 16,10 40 21-16,0 0 27 15,0 0-13-15,0 0-15 0,-34-7 14 16,0 25-16-16,-5 18-10 16,-4 15-82-16,-1 7-428 0,-10 8-798 15</inkml:trace>
          <inkml:trace contextRef="#ctx0" brushRef="#br1" timeOffset="-347358.3286">-3261 186 607 0,'0'0'172'0,"0"0"52"16,0 0 22-16,0 0-22 16,0 0 17-16,0 0 13 0,0 0-48 15,0 0-86-15,0 0-22 16,-19 47-42-16,-10 1-27 15,0 3-14-15,-1 0-3 0,6 3 7 16,5 1-11-16,14-1 26 16,5-10 10-16,0-44-19 15,19 51-18-15,15-18 12 16,0-19-6-16,0-6-9 0,0-12-4 15,-34 4 15-15,39-22-8 16,-39 22-18-16,0 0 24 16,29-47-23-16,-9 7 24 0,-20 40-12 15,0-44 3-15,0 44-9 16,0 0-4-16,0 0 20 0,0 0-12 15,-49-22-14-15,15 22 25 16,34 0-11-16,-39 29-280 16,39-29-368-16,0 0-206 0</inkml:trace>
          <inkml:trace contextRef="#ctx0" brushRef="#br1" timeOffset="-347090.3016">-3659 372 1745 0,'-48'22'359'0,"48"-22"-38"16,-54 80-72-16,11 0-81 0,4-4-74 16,-5-3-39-16,5-8-25 15,10-3-21-15,-5-11-15 0,10-4-177 16,24-47-328-16,0 0-317 15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49.21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972B2A8-CEE8-41DD-8320-F2ECA12EB569}" emma:medium="tactile" emma:mode="ink">
          <msink:context xmlns:msink="http://schemas.microsoft.com/ink/2010/main" type="inkDrawing" rotatedBoundingBox="6507,9863 9932,14422 9259,14928 5833,10368" semanticType="callout" shapeName="Other">
            <msink:sourceLink direction="with" ref="{347ED918-D195-44C5-88AC-322B0BEFF28B}"/>
            <msink:sourceLink direction="with" ref="{59F345A6-88C2-4473-853E-3769912C1EC3}"/>
          </msink:context>
        </emma:interpretation>
      </emma:emma>
    </inkml:annotationXML>
    <inkml:trace contextRef="#ctx0" brushRef="#br0">-3712 1292 327 0,'0'0'83'0,"0"0"7"0,0 0-10 16,0 0-31-16,0 0-24 15,0 0 3-15,0 0 149 0,0 0-65 16,0 0-71-16,0 0 106 15,29 55-48-15,1-4-39 16,8 7 129-16,6 15 1 0,9 14-23 16,6 15-88-16,9 7 20 15,9 11 45-15,11 8-52 16,9-8-61-16,4 0 5 0,1-7-20 15,0-4 81-15,0 0-32 16,-5-11-25-16,-5 1-9 16,1-5-23-16,-6-3 5 15,0-3-10-15,-9-1-3 0,-5-7 5 16,-5 4-5-16,-5-8 0 15,-5-3 7-15,-5 3 107 0,-4-3-43 16,-5 0-31-16,-1-4-20 16,1-3-20-16,-5-1 3 15,4 1-3-15,-4-5 12 0,5-2-12 16,0-1-5-16,-1-4-2 15,6-3 7-15,4-3 7 16,1 3-7-16,-6-8-11 0,5-3 22 16,1 0-14-16,-6-3-3 15,1-4 2-15,-5-1 4 0,-1-3 5 16,-4 4 1-16,-5 0-3 15,5-4 0-15,-5 4 1 0,5 3 4 16,-5 1-8-16,0-1 0 16,0 0 0-16,4 1 0 0,-4-1-4 15,0 1-1-15,0-1 0 16,0-11 5-16,0 1 0 0,-10-4 0 15,-24-22 10-15,30 25-5 16,-30-25-5-16,0 0 6 16,29 22 26-16,-29-22 5 0,34 15-13 15,-5-4-5-15,-29-11-9 16,29 7-6-16,0 4-4 0,-5-4 4 15,5 4-4-15,-9 0 0 16,4 0 2-16,0 0-2 0,-4 0 0 16,-20-11-3-16,29 7 7 15,-29-7-4-15,24 7 0 0,-24-7 0 16,24-7-3-16,-24 7-145 15,20-36-300-15,-11-5-449 16</inkml:trace>
    <inkml:trace contextRef="#ctx0" brushRef="#br0" timeOffset="-4576.2617">-3280 601 217 0,'0'0'11'15,"0"0"24"-15,0 0 6 16,0 0 6-16,0 0-13 15,0 0 12-15,0 0 10 0,0 0-3 16,0 0-12-16,0 0-14 16,0 0-9-16,0 43 9 0,0-43 53 15,0 0-42 1,10 48-12-16,-10-48-16 0,0 0 6 15,10 58 52-15,-10-58-29 0,9 44-12 16,-9-44-7 0,0 0-6-16,0 0 15 0,0 0 35 15,0 0-15-15,0 0-1 16,0 0-28-16,0 0 4 0,0 0 12 15,0 0 80-15,0 0-35 16,10 58-35-16,-10-58 10 16,15 58 48-16,-11-7-23 0,6-7-40 15,0-1-8-15,-5 1-33 16,-5-44-9-16,14 62 30 0,-4-18-10 15,0-4-37-15,-10-40 44 16,19 47-11-16,-9-11 100 16,-10-36-50-16,14 37-23 15,-14-37-21-15,0 0-7 16,20 43 6-16,-20-43-22 0,0 0 17 15,0 0 4-15,0 0-16 16,19 37 12-16,-19-37-7 0,0 0-8 16,0 0 17-16,0 0-14 15,0 0-9-15,0 0 29 16,0 0-23-16,0 0 11 0,0 0 0 15,0 0-13-15,0 0 25 16,0 0-15-16,0 0-3 16,0 0 23-16,0 0 47 15,0 0-25-15,0 0-4 0,0 0-19 16,0 0-9-16,0 0 2 15,0 0-28-15,0 0 18 16,0 0-2-16,0 0-188 0,0 0-355 16,0 0-215-16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7:10.867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729 863 692 0,'-34'11'-11'0,"34"-11"73"15,-30 11-29-15,30-11-18 16,-29 15 12-16,29-15-14 0,0 0-6 16,0 0-1-16,0 0 1 15,0 0-3-15,0 0-1 16,0 0 5-16,0 0 5 0,29 25 5 15,5-25-10-15,5-18 1 16,-5-8-4-16,0-10 8 16,0-8-6-16,-5 1 81 0,-4-8-8 15,-16-4-13-15,-4-3-39 16,-5 0-5-16,-10-4-26 0,-4 4 3 15,-10 3 39 1,-6 11 75-16,30 44-35 0,-48-25-49 16,4 32 3-16,5 30-46 15,5 32 18-15,1 18 12 0,-1 22-28 16,0 0-5-16,9 4 22 15,1-11-16-15,9-18-12 16,11-11 32-16,4-19 4 0,9-6-14 16,-9-48-16-16,0 0 48 15,44 7-16-15,0-22-16 16,-5-25 28-16,-1-14-24 0,6-16-8 15,-5-10 36-15,-5-18-23 16,-5-7-22-16,-15-16 34 16,-9-6-15-16,-10 0-9 15,-14 14 16-15,-10 18 94 0,-5 26-31 16,-10 29-17-16,1 40-24 15,-6 33-35-15,1 40 3 16,-6 21-15-16,1 19-8 0,-1 11 36 16,6-4-28-16,14-4 16 15,15-10 2-15,9-11-36 0,15-8 40 16,19-18-10-16,5-14 0 15,15-19 12-15,9-21-6 16,10-23-9-16,10-14 22 16,9-21-19-16,11-23 24 0,4-6-21 15,-5-9 6-15,-14-10-25 16,-15 0 21-16,-20-3-5 15,-23-4 0-15,-20-1 27 0,-29 1-41 16,-20 7 14-16,-24 7 4 16,-9 12-15-16,-6 28 11 15,-4 29-6-15,-10 37-17 0,-4 44 34 16,-1 36-20-16,5 32-6 15,5 23 19-15,14 14-8 16,15 14-1-16,25-3 5 16,23-11-14-16,20-18 23 0,29-22-34 15,25-22 37-15,9-32-16 16,19-30 4-16,11-32 25 0,13-37-32 15,25-33 26-15,15-32-6 16,9-19 17-16,-4-6-27 16,-15-8 10-16,-25-4-20 0,-23 0 12 15,-35-7 5-15,-34-7-20 16,-33-8 23-16,-30-3-31 15,-38 11 24-15,-25 10 2 16,-10 34-31-16,-4 43 32 0,0 51-19 16,9 62-7-16,5 58 24 15,5 40-27-15,15 33 17 16,10 7 11-16,18 11-24 0,20-18 26 15,25-22-34-15,24-26 30 16,24-32-10-16,9-36-8 0,20-30 35 16,10-36-23-16,19-29 12 15,5-33 18-15,10-29-20 16,10-11-3-16,-16-11 7 0,-13-4-26 15,-25-7 24-15,-24-7-12 16,-25-18 0-16,-19-11 8 16,-29-11-32-16,-14 14 29 15,-15 26 22-15,0 40 34 0,0 58-22 16,0 55-20-16,9 51-27 15,1 32 13-15,4 19 5 16,15-1-31-16,5-6 16 0,15-12 17 16,14-18-22-16,9-17-11 15,11-20-299-15,14-21-245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7:35.13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FC1E58A-B1FD-4FBC-B82B-7E6C5DB9A5FC}" emma:medium="tactile" emma:mode="ink">
          <msink:context xmlns:msink="http://schemas.microsoft.com/ink/2010/main" type="inkDrawing" rotatedBoundingBox="7841,1617 15918,13767 7281,19509 -796,7358" hotPoints="1958,7549 5270,3081 13487,10025 13312,15313 7930,19094 4082,15186" semanticType="underline" shapeName="Hexagon">
            <msink:sourceLink direction="with" ref="{2D259F98-DA12-454E-8978-3F25432C9991}"/>
            <msink:sourceLink direction="with" ref="{4936A21B-6523-40A8-AF4F-C0EFF1A5751B}"/>
            <msink:destinationLink direction="with" ref="{D4039B2F-0FD5-4EEF-8445-AEA6AF814F84}"/>
          </msink:context>
        </emma:interpretation>
      </emma:emma>
    </inkml:annotationXML>
    <inkml:trace contextRef="#ctx0" brushRef="#br0">3035-5 214 0,'-24'-7'47'0,"24"7"-7"0,0 0 25 16,-24 0 8-16,24 0 3 16,-25 0-10-16,1 7-8 15,-5 7-23-15,-5 8-31 0,-10 4 9 16,-14 10 75-16,1 4-34 15,-11 7-24-15,-5 8-9 16,0 7-10-16,-4 3 11 0,-6 8-19 16,-9 7 5-16,0 8 70 15,-5 3 24-15,0 14-66 0,5 12-2 16,-5 17 9-16,-5 8-24 15,-10 4-30-15,0-1 11 0,1 1 40 16,-1-1-30-16,6 5-4 16,4 3-14-16,0 3 22 15,10 1 4-15,4 3-9 16,6 3-19-16,4 12 19 0,0 7 2 15,6 7-24-15,4-7 37 16,9 0-16-16,1-3-8 0,5-5-5 16,4 8 22-16,6 8 202 15,9 2-128-15,5 5-37 0,9 7-36 16,10 7-15-16,6 0 10 15,4-7-9-15,9-8 5 0,6-10 7 16,4-11-16-16,10 3 3 16,10 4 22-16,5 7 82 15,4 11-37-15,6 11-25 16,4 15-15-16,0 7-28 0,0 0 3 15,6 3 64-15,3-3-6 16,-3 0-14-16,3-7-37 0,-3-4-6 16,4 4-6-16,-1-4-4 15,6 0 9-15,0-11-10 0,0-8 5 16,0-2-3-16,-5-5 3 15,4-7 7-15,-4 1 9 0,0-8 6 16,0-11 12 0,5-15-25-16,0-10-9 0,-5-12 3 15,9-10 7-15,1 0-5 16,0-8-5-16,-6-6-12 0,6-1 6 15,0 0 6-15,-6 0 4 16,1 4-1-16,5 3-3 0,-5 1-9 16,4 3 3-16,1-4 6 15,0 1-7-15,-7-4-4 0,2-8 17 16,0-7 0-16,-5 1-6 15,-5-8 2-15,5-8 6 0,-5-3-4 16,0-7-1-16,0 0 11 16,5 3-23-16,5-3 9 15,-5 4 0-15,0 3 3 0,5 0 13 16,-1 4-12-16,1-8-15 0,0-7 11 15,5-7 3-15,-11-7-3 16,6-4-4-16,5-1 18 0,-5-6-4 16,4-4-19-16,1-7 19 15,4 0 8-15,1-8-18 0,-5 4-3 16,-1 0 17-16,6-3-7 0,4-4-15 15,-4 3 17-15,9-3 1 16,5-4-1-16,0 0-4 16,0 1 0-16,5-5-10 0,0 4 15 15,9-3-10-15,-4-11-12 16,0-8 18-16,0-3 8 0,-6-4-26 15,1-7 12-15,-5-1 14 16,0-2-9-16,-4-12-16 0,-6 4 20 16,5-8 2-16,0-6-22 0,5-8 23 15,1-15-9-15,3-3-13 16,1-11 14-16,5-4 6 0,5-7-17 15,4 4-2-15,1-4 17 16,4 4-4-16,-5 3-11 16,-4 7 17-16,0 5 1 0,-6 2-17 15,-5 5 9-15,6-4 12 0,0 0-11 16,0 0-4-16,-1-1-13 15,1 1 13-15,5-7 0 0,-1-8 14 16,6 0-14-16,-6-3-5 16,1-4 13-16,-5-4-11 0,-5 1-5 15,0-8 16-15,-5 4-8 0,-5-8-8 16,0-3 21-16,-5-4-13 15,1 0 11-15,-6-3-20 0,1 7 9 16,-11-4 4-16,1 4-14 16,-5-8 1-16,-5 8 13 15,-5-4-1-15,-4 4-1 0,-10-4-2 16,-6 8 4-16,-4 3-16 15,-5 0 12-15,-9 4 13 0,-1 3-5 16,-4-3-11-16,-1-1 15 0,-4-3-12 16,0-7-6-16,-1-7 21 15,-9-12-15-15,5-6-8 0,-5-1 20 16,0-3-5-16,0 7-22 15,0 7 18-15,0 11-8 0,0 4 11 16,-5 14-6-16,10 8 16 16,-5 7-16-16,0 4-3 0,0 6 3 15,5-2 12-15,0 3-15 16,-5 3 3-16,0-7 3 0,5-3 2 15,-5-8-5-15,0-3 0 16,10-8 4-16,-6 4-4 0,1 7-5 16,0 1 10-16,5 6 1 0,-5 5-14 15,-5 2 8-15,5 5 5 16,-1-4 0-16,1 3-16 0,0 4 8 15,-5-3 12-15,0 7 2 16,0-8-23-16,-5 4 15 16,0 4-8-16,1 3 14 0,-1 15 2 15,5 40-11-15,-10-47 2 16,10 47-8-16,0 0 13 0,-10-51 7 15,10 51-20-15,0 0-1 0,-19-51 7 16,19 51-4-16,-15-51 11 16,15 51 0-16,0 0-14 0,-14-51 13 15,14 51 0-15,0 0-16 16,-15-51 0-16,15 51 22 0,-10-47-12 15,10 47-9-15,0 0 15 0,-14-44 0 16,14 44-6-16,0 0 0 16,0 0 30-16,0 0-21 15,0 0 3-15,0 0 4 0,0 0-11 16,0 0-21-16,0 0-17 15,0 0-222-15,0 0-205 0,5 51-142 16,-5-51-22-16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7:49.0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934 642 423 0,'0'0'112'0,"-34"0"-26"0,34 0 9 16,-39 7-27-16,39-7 19 16,-39 37-9-16,39-37 16 15,-43 61-21-15,14-2-7 0,9-16-55 16,6 1 19-16,14-44-5 15,-10 40 27-15,10-40 24 16,0 0-23-16,0 0-47 0,0 0 30 16,53-11-36-16,-4-18-6 15,-5-7 21-15,-6-12 2 16,-4-10 3-16,-5-7 10 0,-9-1 25 15,-6-3-23-15,-9-4-6 16,-10 4 84-16,-14 7 6 0,0 15-24 16,-11 14-19-16,-4 18-29 15,-4 23-15-15,-1 17-19 0,-10 30-6 16,6 21 5-1,-6 19 13-15,10 10-14 0,5 5-4 16,5-5 5-16,15-14-4 16,9-11-5-16,10-14-16 0,9-12 42 15,10-14-8-15,6-18-14 16,13-7 14-16,6-19-4 15,-1-10-9-15,11-16-1 0,-1-13 2 16,0-8-6-16,-5-11 0 16,1-11 0-16,-15-11 0 0,-10-3 0 15,-15-4-13-15,-14-4 2 16,-14 8 2-16,-15 3-9 15,-10 15 25-15,-10 22 5 16,-14 18 13-16,5 18 5 0,-5 25-30 16,5 26 0-16,-5 26 7 15,4 21 13-15,6 26-17 0,9 15 6 16,5 6 9-16,5 8-7 15,15-7-11-15,9-11-8 0,10-12 16 16,5-13 2-16,10-23-1 16,14-21-2-16,5-23-5 15,10-24 8-15,9-23 6 0,15-21-25 16,5-22 9-16,4-15 7 15,-4-15-4-15,-5-10-3 16,-10-18-5-16,-9-12 1 16,-20 1-11-16,-15 0-5 0,-18 3 3 15,-21 22 7-15,-14 15 10 16,-19 28 3-16,-10 27 0 0,-9 28 2 15,-6 29-1-15,-4 30-4 16,-1 25 5-16,1 22-13 0,-5 18 11 16,5 11 1-16,-1 4-1 15,11-4 3-15,9-8-3 16,19-6 5-16,20-15 10 15,19-15-18-15,20-21 8 0,19-19 3 16,20-18 5-16,9-18 13 16,15-22-29-16,14-25 0 0,20-23-4 15,0-13-4-15,9-12-2 16,-4-11-2-16,-6-7 0 15,-18-3 9-15,-15-1 3 0,-20 8 0 16,-24 3-10-16,-19 5 4 16,-25 2-2-16,-24 12-1 0,-19 14 1 15,-15 18 8-15,-9 22 6 16,-1 26-1-16,-4 25 0 15,9 33 2-15,1 29-7 16,14 18 2-16,9 11 4 0,11 4-6 16,9-4 15-16,19-3-3 15,10-12 1-15,10-14-11 0,14-18-2 16,15-22 7-16,15-22-7 15,9-25 0-15,30-34 0 0,13-20 9 16,11-23-9-16,14-15-3 16,0-14 8-16,-4-3-5 15,-11-4-4-15,-23-4-2 0,-20-4 6 16,-25 1-14-16,-28 0-3 15,-35 3-26-15,-18 4 24 16,-30 14 7-16,-15 22-4 0,-14 29 10 16,-5 37 10-16,-5 47 8 15,1 44-2-15,4 36-4 16,10 33 6-16,4 18 9 0,15 0-19 15,15-11 1-15,15-11-13 16,13-21 10-16,16-19 17 0,9-25-8 16,15-23-6-16,9-24-3 15,15-26-3-15,10-29 12 0,14-26 5 16,20-25 1-16,14-22-39 15,10-15 12-15,-5-18 3 16,0-7 9-16,-15-10-3 16,-14-1-2-16,-24-4-4 0,-25 4-3 15,-19 4 12-15,-24 14-10 16,-15 29 2-16,-14 30-1 0,-15 36-1 15,-10 36 15-15,-4 37-8 16,-1 32 18-16,-9 30-6 0,0 21 0 16,5 19-12-16,-1 14 20 15,11 0-17-15,9 0 20 0,19-11-15 16,15-10 6-16,20-16-11 15,9-17-6-15,14-15 16 16,16-18-8-16,9-30-8 0,19-24 25 16,10-34-14-16,15-32-10 15,14-23 23-15,15-20-14 16,0-12-21-16,-10-11 12 0,-10-11-1 15,-19-7-2-15,-20 4-3 16,-23-4-5-16,-21 0-19 0,-23 7 13 16,-25 4-8-16,-19 18 26 15,-9 18-9-15,-6 30 15 0,-5 28-10 16,1 37-1-16,-1 33 21 15,6 32-12-15,-1 33 14 16,0 30-14-16,6 21 25 0,9 14-25 16,9 5 22-16,15-5-22 15,20-10 10-15,14-18-5 0,20-15-5 16,14-22 15-16,10-22-12 15,14-28 2-15,5-30 14 0,20-29-27 16,4-33 21-16,15-33-18 16,10-17 5-16,-5-16 2 15,-5-6-12-15,-14-8 13 0,-20-14-26 16,-15-4 33-16,-23-11-18 15,-21 3-5-15,-18-2 7 16,-20 9-17-16,-20 16 28 0,1 25-23 16,-5 26 14-16,0 32 30 15,-1 40-56-15,-4 37 43 0,5 43-8 16,-5 37 14-16,5 25-19 15,0 22 19-15,9 7-27 0,5 1 13 16,20-8 15-16,5-15-20 16,19-17 5-16,5-27 8 0,19-21-28 15,5-21 24-15,15-27-2 16,9-17-10-16,10-26 12 15,10-19-13-15,4-17-1 16,1-15-27-16,0-11-27 0,-1-11-158 16,-14-3-33-16,-9 0-113 15,-10 3 13-15,-11 0 7 0,-13 11 36 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7:49.5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804 889 319 0,'0'0'64'0,"-39"-7"34"16,10 7 0-16,29 0 9 15,-34 7-24-15,34-7-24 0,-34 22-4 16,34-22-35-16,0 0-7 15,-29 29-9-15,29-29-12 0,0 0 2 16,0 0 12-16,0 0-6 16,0 0 16-16,0 0 5 0,0 0-7 15,0 0-4-15,44-3-6 16,-10-19-4-16,5-11-8 15,-5-11 1-15,0-7 13 16,0-3-4-16,-5-8 7 0,-10-7-21 16,-4-8 15-16,-10-6-26 15,-10 3 23-15,-10-4-6 0,-14 7 100 16,-10 12-5-16,-9 3-7 15,-6 18-22-15,1 19-30 0,-10 18-8 16,-5 25-10-16,-5 26 5 16,-5 32-8-16,-4 30 128 0,-1 32-39 15,6 11-51-15,9 4 0 16,19-4-32-16,15-11 14 15,30-14-39-15,13-18 60 16,16-23-24-16,13-24 1 0,16-19 14 16,4-33-45-16,10-25 26 15,10-30-22-15,9-28 0 0,5-11 25 16,0-15-20-16,0-7-29 15,-14-4 35-15,-5-7-11 0,-20 7-11 16,-4 0-5-16,-20 7 18 16,-5 19-32-16,-9 22 35 0,-6 17-37 15,-9 48-91-15,0 0-154 16,0 0-100-16,0 0-64 15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45.5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B5F13DC-B157-4994-945C-C2E3BBA56524}" emma:medium="tactile" emma:mode="ink">
          <msink:context xmlns:msink="http://schemas.microsoft.com/ink/2010/main" type="inkDrawing" rotatedBoundingBox="6571,9729 13292,8803 13310,8931 6588,9856" semanticType="callout" shapeName="Other"/>
        </emma:interpretation>
      </emma:emma>
    </inkml:annotationXML>
    <inkml:trace contextRef="#ctx0" brushRef="#br0">1465 7436 513 0,'0'0'135'0,"0"0"23"0,0 0-26 15,0 0-55-15,0 0-37 16,39 0 77-16,-39 0-21 15,39 0-33-15,4 0-31 0,1 0 15 16,19-8 105 0,15-3-86-16,14 4-1 0,10-11-31 15,14 3-30-15,10-3 21 16,15-4-20-16,10 4 19 0,9-4-28 15,19-3 4-15,15-4 9 16,5-4-18-16,5 0 18 16,-5-3-1-16,10-4-8 0,-1-4-7 15,1 0 1-15,9 8 29 16,6-4-50-16,-11 11 27 0,-9 0 27 15,-10 0-59-15,-10 3 39 16,-4 1-18-16,-15 3 26 16,-5 0-26-16,-10 0-6 15,-9 0 28-15,0 0-2 16,-10 1-14-16,-5 6 8 0,-14 1-3 15,-6 3-9-15,-13 3 2 16,-11 8 11-16,-9 4-14 0,0 0 0 16,-15-1 20-16,5 5-8 15,-10-5-2-15,1-3 17 16,-6-3-27-16,-4-1 6 0,-5-3-7 15,0-1 34-15,-1 1-16 16,1 0-22-16,0-4 33 16,0 0-15-16,0 0-21 15,0 4 46-15,-1 3-43 0,1 0-3 16,0 1 36-16,0 6 121 15,0 1 4-15,-5 0-59 16,0-4-48-16,-5 3-30 0,-10 1 16 16,-19-4-3-16,0 0 113 15,24 0 19-15,-24 0-43 0,0 0-15 16,0 0-22-16,0 0-41 15,0 0-18-15,0 0-8 16,0 0-53-16,0 0-209 16,0 0-273-16,0 0-153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05.70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EF1B26F-8AF1-462C-98DB-12CA61C8E9F9}" emma:medium="tactile" emma:mode="ink">
          <msink:context xmlns:msink="http://schemas.microsoft.com/ink/2010/main" type="inkDrawing" rotatedBoundingBox="15033,15487 17569,11019 17625,11051 15090,15519" semanticType="underline" shapeName="Other">
            <msink:sourceLink direction="with" ref="{FE02DE94-498A-456D-B57C-C03D5F7B8C25}"/>
            <msink:sourceLink direction="with" ref="{796BD36C-C6BC-42EB-B6D2-1ADF3579C9B9}"/>
          </msink:context>
        </emma:interpretation>
      </emma:emma>
    </inkml:annotationXML>
    <inkml:trace contextRef="#ctx0" brushRef="#br0">-949 8750 1457 0,'20'-33'408'0,"0"3"66"16,-5 0-60 0,-1 1-102-16,-4-4-78 0,10-8-62 0,0-7-37 15,4-4-11-15,6-11-1 0,4-3 1 31,6-12-27-31,14-10-44 0,15-23-22 16,10-15-15-16,14-11-6 0,16-21 6 16,4-27-16-16,20-29 2 0,10-34-7 0,0-14 9 15,4-12 5 1,-4 8-13-16,-15 19 9 0,-14 36-9 16,-21 41 4-16,-19 34 6 0,-20 36 1 15,-14 26 11-15,-11 19-24 16,-29 55 10-16,25-48-1 0,-25 48 6 0,0 0-6 15,0 0-16-15,0 0 4 0,0 0 3 16,0 0 1 0,0 0 5-16,0 0 9 15,0 0-9-15,0 0-5 0,0 0 8 0,0 0-3 0,0 0 0 16,0 0-3-16,0 0 3 16,0 0 22-16,0 0-22 15,0 0 0-15,0 0-5 0,0 0 5 16,20-41 0-16,-20 41 5 15,0 0-2-15,0 0 3 0,0 0-16 16,0 0 7-16,0 0 5 0,0 0 5 16,0 0-14-16,0 0 7 0,24-41 0 0,-24 41-13 15,35-59 8-15,-1 0-3 0,6 0 14 32,-1 0 0-32,0-8 0 0,6-3-6 15,-6 4-7-15,1 3 13 16,-11 7 2-16,1 8 3 0,-11 4-16 15,-19 44 0-15,20-52 10 0,-20 52 9 16,15-44-14-16,-15 44 0 0,0 0-6 16,0 0 6-16,0 0-4 15,0 0 12-15,0 0-12 0,0 0-8 16,0 0-14-16,0 0-98 0,20-37-52 0,-20 37-57 16,0 0-78-1,0 0-157-15,0 0-232 0,0 0-129 16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8:00.3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840 672 547 0,'-29'-11'6'16,"29"11"13"-16,-29 8 87 0,29-8 68 15,-39 36 2-15,10 8-25 16,4 3 3-16,1 15-52 0,5 7 0 16,4 8-55-16,1-5-26 15,-1 5 6-15,10-8-18 0,-5-4-20 16,10-10 32-16,5-8-19 15,0-18 16-15,-5-29-3 16,24 11-9-16,1-22-13 16,-1-25 3-16,10-11 21 0,-5-15-3 15,0-4-7-15,-5-6-7 16,-4-12-7-16,-11-7-10 0,-9-4 8 15,-4-3 25-15,-11 11-4 16,-9 14-5-16,-10 18-2 16,-5 26-13-16,-9 25 0 0,-11 23 76 15,6 24-29-15,4 26 2 16,6 12-1-16,9 13 31 0,9 12-20 15,11 3-17-15,9-4-19 16,5-14-12-16,10-14 0 16,9-15-3-16,5-15 7 0,10-14 1 15,5-22-2-15,5-15-10 16,4-21-2-16,1-8-6 0,-1-14 32 15,-4-4-13-15,-10-8-7 16,-10-10 11-16,-9-7-2 16,-15-4-9-16,-15-15 0 0,-9-3 3 15,-15 0 7-15,-24-8-22 16,-5 8 15-16,-14 14 9 0,-1 19 6 15,6 21 20-15,-1 37 12 16,10 25-16-16,10 25 4 16,9 30 23-16,10 22-12 0,10 10-25 15,10 12-24-15,9-4 16 16,15-8-8-16,10-10-1 0,9-19-11 15,10-21 4-15,14-19 20 16,11-28-3-16,13-27-12 0,6-17-11 16,0-15 22-16,-1-18-8 15,1-15-4-15,-10-7-10 0,-10-7 0 16,-9-8 2-16,-20-3 17 15,-10-4-1-15,-19-3-3 16,-14-4-13-16,-25 11-14 0,-15 18 20 16,-18 36 8-16,-11 37-1 15,1 47-12-15,-6 47 17 0,11 34 11 16,9 32 25-16,14 21 33 15,6 12-26-15,14 3-35 0,10 1-12 16,9-16 6-16,15-17-7 0,5-26-9 16,14-22-6-16,15-29 19 15,5-25-5-15,10-33-4 0,14-25 2 16,0-23 4-16,0-17-4 15,0-12-6-15,-5-14 0 16,-9-7-4-16,-1-12 0 0,-14-13 14 16,-9-9-5-16,-16-6-5 15,-9-8-9-15,-14 4-4 0,-15 4 18 16,-10 11 7-16,-10 17-7 0,-4 34-16 15,4 32 4-15,-4 40 11 16,4 41 0-16,6 32-9 0,9 25 0 16,5 19 1-16,9 14 18 15,6 4-10-15,9-4-14 0,10-14 3 16,9-15 20-16,6-21-11 15,23-19-11-15,6-29 5 16,9-26 12-16,5-24 4 0,5-23-4 16,0-14-15-16,-5-12 0 15,-5-10 16-15,-9-15-2 0,-5-10-3 16,-11-12-11-16,-13-3 16 0,-20-7-6 15,-10-1-6-15,-19 4 0 16,-15 11 6-16,-19 15 2 0,-14 29 0 16,-6 32-10-16,1 37-7 15,-1 37-1-15,1 35 17 0,9 30-14 16,10 22 14-16,14 10 7 15,20 8 1-15,15-4-19 16,14-7 7-16,14-11 13 0,15-14-9 16,20-23-9-16,4-21 5 0,10-22 6 15,10-29-6-15,5-22 0 16,-1-25 0-16,-4-19 15 0,0-11-15 15,-10-10-3-15,-5-15 13 16,-14-8-3-16,-15-6-7 0,-10-1-7 16,-19-7 7-16,-14 0 15 15,-15 8-15-15,-10 14-3 0,-5 14 3 16,-4 22 0-16,4 26 3 0,0 22 4 15,10 14-7-15,34-18-10 16,-34 47-51-16,20-3-295 16,14 0-307-16,10-4-83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8:05.099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856 739 537 0,'0'0'147'16,"0"0"0"-16,0 0 12 0,0 0-78 16,-29-33-22-16,29 33-17 15,-38 4-9-15,4 21-5 16,4 26 10-16,1 22-1 0,-5 18-6 15,5 14 110-15,5 8-80 16,0-4-12-16,14-10-34 0,0-8 1 16,15-19-24-16,10-10 22 15,4-18-27-15,5-8 29 16,10-17-33-16,5-12 34 0,0-18-5 15,5-15 4-15,4-14-16 16,-5-7 20-16,1-8-20 16,-10-10 20-16,0-15-26 15,-5-18 19-15,-10-15-4 0,-4-18-4 16,-6-4 2-16,-9-3 5 15,-14 7-20-15,-11 11 94 16,1 18 55-16,-15 33-11 0,-9 32-49 16,-5 41-34-16,-14 47-30 15,-11 43 6-15,-5 48-28 0,1 29 20 16,9 19 40-16,0-1 28 15,20-14-54-15,19-19-4 16,15-25-16-16,23-25-3 16,16-26-10-16,24-29 10 0,9-26-15 15,15-21 31-15,10-19-29 16,-6-25 15-16,6-11-8 15,-5-21 3-15,-5-12 0 0,-1-22 0 16,-9-25 11-16,-5-25-25 16,-4-19 33-16,-15-7-22 0,-20-4 18 15,-14 5-29-15,-14 13 22 16,-15 30-16-16,-5 32 17 15,-20 41-12-15,-4 43 19 16,-15 55-9-16,-8 47-25 16,-11 40 19-16,-10 33-19 0,5 29 23 15,9 3-21-15,11-3 28 16,19-14-15-16,15-23 13 0,18-21-30 15,16-22 29-15,18-22-15 16,11-22 5-16,19-21-6 16,8-23 8-16,11-21 3 0,10-19-7 15,5-17 0-15,-5-23 9 16,0-14-5-16,-5-22 9 0,-10-22-16 15,-4-14 14 1,-20-7-17-16,-10-1 17 0,-19 11-15 16,-14 15 12-16,-10 29-11 15,-15 33 12-15,-15 43-9 0,-18 45 18 16,-11 46-16-16,-9 33 4 15,0 30-12-15,0 10 14 16,5 4-5-16,10-11 93 0,18-11-51 16,16-19-9-16,23-13-33 15,20-23 16-15,20-18-27 16,19-25 21-16,19-15-13 0,15-25 11 15,9-15-24-15,4-18 26 16,7-11-20-16,-6-18 19 16,-5-15-26-16,-9-10 33 15,-15-16-11-15,-14-10-6 0,-15-7 0 16,-24 0 1-16,-19-1-3 15,-25 12-8-15,-24 18 3 0,-15 25 13 16,-19 40 19-16,0 48-7 16,-5 50-7-16,11 51-9 15,8 34-12-15,11 6 1 0,23-3 7 16,10-22 5-16,25-14 0 15,14-19-5-15,19-22-4 16,10-21-2-16,15-26 6 16,19-18 3-16,15-26-16 0,8-14-143 15,1-14-287-15,5-8-254 16,1-8-116-16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8:38.16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1027 910 165 0,'0'0'54'0,"0"0"37"0,0 0-17 16,0 0-29-16,0 0 26 16,-24 15-21-16,24-15-19 15,0 0-26-15,0 0-9 0,0 0 0 16,0 0 23-16,29-8-10 15,14-17-13-15,11-15 4 0,9-15 7 16,0-7-19-16,-5 0 12 16,-4-3 7-16,-11-1-18 0,-9 5 26 15,-14 2-12-15,-6 8 5 16,-14 11-18-16,-14 4 16 15,-6 14 0-15,-14 8-3 0,-14 17 8 16,-20 19-5-16,-10 11-9 16,-14 18-8-16,0 11 97 0,0 14-35 15,-1 8-19-15,6 14-7 16,4 8-12-16,20 3-21 0,15-4 8 15,19-6 27-15,14-23-13 16,20-7-11-16,5-18 6 16,-10-51 0-16,43 36 24 0,6-21-9 15,4-22 9-15,1-22-14 16,4-8-13-16,5-17-6 15,-5-8 0-15,10-4-30 0,-10-3 57 16,1-4-9-16,-6-10-13 16,-9-8-17-16,-5-11 3 0,-5-7-1 15,-20-8 4-15,-9 1-2 16,-15 14 14-16,-9 18 87 0,-15 29-55 15,-15 41-19-15,-14 43-13 16,-10 40 19-16,-14 37-2 0,-10 25-14 16,-10 22-14-16,5 10 41 15,10-3-5-15,15-10-6 16,18-23-4-16,11-18-3 0,24-25 4 15,9-15-20-15,15-22 1 16,0-47 9-16,44 11-12 0,14-36 13 16,5-33 6-16,15-26-19 15,9-14-11-15,0-4 1 0,5-4 1 16,6-3 11-16,-6-7-2 15,0-15-3-15,-14-4-5 0,-6-7-10 16,-13 11 4-16,-21 18 10 16,-13 29-5-16,-20 26 15 0,-5 58 5 15,-49 15-3 1,-19 39 10-16,-10 41-18 0,-14 18-14 15,-5 21 24-15,0 16 11 16,0-1 4-16,5-4-19 0,14-10 3 16,20-22 1-16,19-22 13 15,10-15-38-15,19-21 34 0,10-55-16 16,25 44 15-16,13-30-33 15,6-25 41-15,14-22-26 0,5-21-3 16,15-19 12-16,-5-7-28 16,4-4 22-16,-4-3-13 0,-5-4 16 15,-10-7-21-15,-9-4 17 16,-15 4-24-16,-19 10 18 15,-25 5 10-15,-19 21-2 0,-15 14-15 16,-9 23 22-16,-15 25-22 16,-10 22 19-16,-4 25-14 0,-1 15 24 15,-4 14-8-15,-1 15-15 16,6 8 24-16,14 2-19 0,10 1-11 15,14-7 26-15,15-4-11 16,10-4-7-16,14-10 21 0,14-8-37 16,6-11 43-16,14-11-11 15,5-7-24-15,5-14 32 16,0-12-35-16,9-6 28 0,-4-16-32 15,4-6 37-15,1-12-19 16,-10-3 5-16,-5-7 10 0,-10-8-37 16,-9-18 43-16,-6-10-32 15,-14-5 18-15,-9 1-19 0,-15-4 12 16,-10 7-13-16,-5 4 16 15,-9 18-33-15,-1 22 47 0,1 18-35 16,-5 36 39-16,9 33-21 16,1 30 18-16,4 28-18 0,10 12 21 15,10 3-34-15,9 3 34 16,6-10-10-16,13-11-17 15,1-15 15-15,15-18-16 0,4-14 22 16,10-19-41-16,5-11 17 16,0-21 32-16,9-15-10 0,6-15-13 15,-1-21 16-15,0-15-33 16,5-11 23-16,-4-14-19 0,-6-12 30 15,-4-10-28-15,-10-18 17 16,-10-12-11-16,-9 5-5 0,-15 10 10 16,-15 22-4-16,-14 22 17 15,-14 29-34-15,-16 32 25 16,-4 34-18-16,-14 28 18 0,-1 34-4 15,-5 14 14-15,6 10-6 16,9-2 3-16,10-5-7 0,14-14 0 16,15-11-7-16,14-11 15 15,15-7-31-15,15-7 36 0,14-8-26 16,15-10 19-16,19-12-10 15,9-10 13-15,11-12-22 0,-1-14 39 16,6-3-44-16,-1-8 31 16,-4-7-23-16,4-8-5 15,-5-3 30-15,1-11-40 0,-5-10 38 16,-6-16-17-16,-4-17 5 15,-5-19-11-15,-4-11 12 0,-16-11-18 16,-9-3-1-16,-9-4-1 16,-16 7 4-16,-9 12-8 0,-5 13 5 15,-9 27 25-15,-6 17-39 16,-4 23 41-16,-5 21-36 0,-5 29 35 15,-5 26-9-15,0 32 34 16,-4 15-45-16,4 11 22 0,10 0-18 16,14 0 12-1,10-3-23-15,15-16 33 0,10-10-19 16,14-14 11-16,0-16-11 15,9-13 0-15,1-19-5 0,0-8 5 16,-1-10 0-16,-9-7 0 16,-5-8 15-16,-4-3-19 0,-16-12 4 15,-4-3-22-15,-15 0 38 16,-14-11-41-16,-10 1 31 0,-19 6-19 15,-5 8 17-15,-15 21-30 16,0 26 49-16,-10 29-23 0,6 33 21 16,4 22 4-16,0 18-33 15,10 3 30-15,10 1-22 16,14-15 10-16,10-7-10 0,9-15 0 15,16-11 9-15,4-18-6 16,0-40 11-16,34 18-25 0,9-25 25 16,15-22-25-16,6-19 20 15,8-17-9-15,-4-8-5 0,-5-3 9 16,-4-8-10-16,-11-7 3 15,-9-15-13-15,-15-10 16 0,-9-8-12 16,-20 8 0-16,-10 18 25 16,-19 21-31-16,-4 33 24 15,-16 37 20-15,-9 44-31 0,-10 46 35 16,-9 34-30-16,-10 36 29 15,-5 21-22-15,4 5 7 0,6-8-2 16,19-22 13-16,15-29-25 16,19-25 6-16,14-23-14 0,25-24 24 15,-5-48 5-15,49 0-29 16,4-33 1-16,15-22 15 0,5-17-29 15,0-19 33-15,4-11-22 16,1-7 24-16,-5-15-47 0,-5-11 39 16,-10-7-23-16,-5-3 8 15,-14-5-12-15,-15 16 21 16,-19 21-6-16,-15 22-1 0,-19 40 12 15,-9 44-8-15,-21 39 13 16,-14 49-6-16,-9 31 18 0,-15 27-22 16,0 24 20-16,0 5-20 15,5-8 23-15,14-14-19 0,15-26 6 16,19-26-19-16,10-17 17 15,20-23-8-15,14-54-3 0,0 0 9 16,0 0-6-16,63-32 3 16,0-34 2-16,5-14-5 15,5-18-9-15,-5-4 9 0,-10-7-20 16,0-4 11-16,-9 0-4 15,-15 0 8-15,-15 15 5 0,-14 11 7 16,-20 17-18-16,-19 23 6 16,-9 29 8-16,-21 32-14 0,-13 34 27 15,-6 28-23-15,-14 26 30 16,5 15-32-16,10 6 39 0,4 1-30 15,15-8 20-15,14-10-26 16,20-15 22-16,10-15-19 0,14-14 15 16,10-11-6-1,14-14-2-15,10-16-1 0,10-2-8 16,5-16 8-16,0-6-72 15,-1-5-156-15,1 1-133 0,-5 3-64 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48.07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75397FA-4E4F-4502-9961-F4F352AE8E4A}" emma:medium="tactile" emma:mode="ink">
          <msink:context xmlns:msink="http://schemas.microsoft.com/ink/2010/main" type="inkDrawing" rotatedBoundingBox="9780,14361 13043,9173 13196,9269 9933,14457" semanticType="callout" shapeName="Other">
            <msink:sourceLink direction="with" ref="{2D92A981-3771-4059-A8AC-440C6BF90865}"/>
            <msink:sourceLink direction="with" ref="{59F345A6-88C2-4473-853E-3769912C1EC3}"/>
          </msink:context>
        </emma:interpretation>
      </emma:emma>
    </inkml:annotationXML>
    <inkml:trace contextRef="#ctx0" brushRef="#br0">4672 12007 548 0,'0'0'68'0,"0"0"63"16,0 0 48-16,0 0-25 15,49-51 19-15,4-11 1 16,10-11-62-16,15-11 89 16,9-14-65-16,10-18-81 0,10-23-1 15,5-24-2-15,9-23-23 0,5-18-17 16,10-7-1-16,5-15-5 15,5-3 18-15,4-7-24 0,5-5-5 16,1-2 25-16,-6 10-16 16,-9 14-14-16,-10 19 21 0,-20 25-7 15,-9 19-15-15,-10 25 15 16,-19 18 7-16,-10 26-17 0,-14 10 6 15,-10 15 3-15,-5 11 5 16,-15 8-4-16,-19 43-17 16,19-48 26-16,-19 48 1 0,0 0-5 15,5-58-14-15,-5 58 5 16,0-51 11-16,0 51-11 0,0-58-18 15,0 11 33-15,5 3-23 16,-5 44 8-16,15-58 0 0,4 11-9 16,-19 47 12-16,24-48 8 0,-24 48-16 15,29-51-1-15,-4 11 13 16,-25 40-7-16,43-62 18 0,-4 19-33 15,0 3 3-15,0 3 21 16,5 4-6-16,-1 1-8 16,-4-1 64-16,0 4 74 0,0 0-77 15,-10 0-22-15,0 3-4 16,0 4-30-16,-29 22 0 0,24-29 18 15,-24 29-15-15,0 0-11 16,0 0 0-16,0 0-238 0,0 0-382 16,0 0-117-16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8:56.37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40CD751-E345-4A3F-B1B0-760D45B7D2AD}" emma:medium="tactile" emma:mode="ink">
          <msink:context xmlns:msink="http://schemas.microsoft.com/ink/2010/main" type="writingRegion" rotatedBoundingBox="25671,15662 13646,16901 12631,7045 24655,5806"/>
        </emma:interpretation>
      </emma:emma>
    </inkml:annotationXML>
    <inkml:traceGroup>
      <inkml:annotationXML>
        <emma:emma xmlns:emma="http://www.w3.org/2003/04/emma" version="1.0">
          <emma:interpretation id="{58374D81-CB6F-4B52-8455-448C8A25A47E}" emma:medium="tactile" emma:mode="ink">
            <msink:context xmlns:msink="http://schemas.microsoft.com/ink/2010/main" type="paragraph" rotatedBoundingBox="24344,15796 14933,16769 14656,14086 24067,13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1603E5-D335-4BD1-9619-941AF2DF6C8D}" emma:medium="tactile" emma:mode="ink">
              <msink:context xmlns:msink="http://schemas.microsoft.com/ink/2010/main" type="inkBullet" rotatedBoundingBox="24267,15055 23811,15102 23723,14252 24180,14204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550 7549 967 0,'0'0'143'0,"0"0"55"16,0 0 36-16,0 0-5 15,0 0-97-15,0 0-82 16,0 0-6-16,-19 69-16 15,4-15-21-15,-4-6-15 16,-6-8 25-16,25-40-27 0,-38 36 23 16,9-14-9-16,-1-11 30 15,-4-8 84-15,5-3 2 0,0-7-17 16,29 7 19-16,-39-14-26 15,39 14-44-15,-34-11-12 16,34 11-37-16,0 0 8 0,-24 14-21 16,0 19 24-16,14 7-24 15,0 11 10-15,6 4-5 0,8 3-285 16,1 4-320-16,10-4-211 15</inkml:trace>
        <inkml:trace contextRef="#ctx0" brushRef="#br0" timeOffset="168.0094">599 8382 2215 0,'24'18'97'16,"-24"-18"154"-16,0 0 13 15,0 0-90-15,0 0-90 0,0 0-47 16,0 0-25-16,0 0-134 15,0 0-422-15,0 0-453 16</inkml:trace>
      </inkml:traceGroup>
      <inkml:traceGroup>
        <inkml:annotationXML>
          <emma:emma xmlns:emma="http://www.w3.org/2003/04/emma" version="1.0">
            <emma:interpretation id="{1CB28DE4-C4CB-4E10-9CA3-A9D82530DB0D}" emma:medium="tactile" emma:mode="ink">
              <msink:context xmlns:msink="http://schemas.microsoft.com/ink/2010/main" type="line" rotatedBoundingBox="23107,15924 14933,16769 14656,14086 22830,13242"/>
            </emma:interpretation>
          </emma:emma>
        </inkml:annotationXML>
        <inkml:traceGroup>
          <inkml:annotationXML>
            <emma:emma xmlns:emma="http://www.w3.org/2003/04/emma" version="1.0">
              <emma:interpretation id="{5972C0DB-7F34-4685-B1D0-82DE62BDD978}" emma:medium="tactile" emma:mode="ink">
                <msink:context xmlns:msink="http://schemas.microsoft.com/ink/2010/main" type="inkWord" rotatedBoundingBox="14664,14082 19390,13628 19648,16314 14922,16768"/>
              </emma:interpretation>
              <emma:one-of disjunction-type="recognition" id="oneOf1">
                <emma:interpretation id="interp1" emma:lang="en-US" emma:confidence="0">
                  <emma:literal>pidgin,</emma:literal>
                </emma:interpretation>
                <emma:interpretation id="interp2" emma:lang="en-US" emma:confidence="0">
                  <emma:literal>limn,</emma:literal>
                </emma:interpretation>
                <emma:interpretation id="interp3" emma:lang="en-US" emma:confidence="0">
                  <emma:literal>It.*</emma:literal>
                </emma:interpretation>
                <emma:interpretation id="interp4" emma:lang="en-US" emma:confidence="0">
                  <emma:literal>ling",</emma:literal>
                </emma:interpretation>
                <emma:interpretation id="interp5" emma:lang="en-US" emma:confidence="0">
                  <emma:literal>limn",</emma:literal>
                </emma:interpretation>
              </emma:one-of>
            </emma:emma>
          </inkml:annotationXML>
          <inkml:trace contextRef="#ctx0" brushRef="#br0" timeOffset="2621.15">-4171 8160 1892 0,'0'0'109'0,"-10"-33"147"16,10 33-14-16,0 0-30 16,0 0-83-16,0 0-31 0,24 40-24 15,0 4-22-15,-9 14-18 0,-5 11-20 16,-15 8-1-16,-10 6-13 15,-4 5-3-15,-5-5 3 0,-6-2-9 16,1-16-127-16,0-10-144 16,5-15-208-16,24-40-197 0,-34 29-73 15</inkml:trace>
          <inkml:trace contextRef="#ctx0" brushRef="#br0" timeOffset="2829.1619">-4409 7643 1610 0,'5'-36'282'15,"-5"36"31"-15,0 0-55 16,0 0-31-16,19 62-84 0,0 14-61 16,-4 4-34-16,0 7-25 0,-6 4-6 15,6 0-14-15,-5 8-11 16,-10-5 2-16,0 5-11 15,-5-1-286-15,-10-7-205 0,-4-11-154 16,4-7 8-16</inkml:trace>
          <inkml:trace contextRef="#ctx0" brushRef="#br0" timeOffset="3114.1782">-4603 8356 1352 0,'0'0'22'15,"0"0"233"-15,0 0 52 0,0 0-36 16,-29 15-117-1,-1 10-65-15,-13 8-51 0,-6 7-9 16,-14 4 65-16,-14 3-22 0,-16 4-34 16,-13 0-20-16,-11 0 3 15,-4 0 78-15,-5-4-36 0,9 4 9 16,6 0-10-16,9-3 9 0,19-5-19 15,15-6-30-15,20-8-12 16,9-7-6-16,15-8-4 0,24-14 0 16,0 0-6-16,0 0-29 0,0 0-194 15,34-22-219-15,14-7-191 16,6-4-26-16</inkml:trace>
          <inkml:trace contextRef="#ctx0" brushRef="#br0" timeOffset="3325.1902">-5292 7803 1816 0,'-15'-69'330'16,"5"4"-47"-16,10 3-67 15,5 0-93-15,15 7-54 0,9 1-31 16,14 3-20-16,6 11-14 15,4 11-4-15,-4 14 0 0,-1 15 0 16,-4 15 4-16,-10 14 4 16,-5 14-88-16,-19 12-263 0,-10 14-294 15,-15 8-81-15</inkml:trace>
          <inkml:trace contextRef="#ctx0" brushRef="#br0" timeOffset="3497.2001">-6404 8233 1110 0,'25'-40'271'0,"13"0"-44"16,11 0-103-16,14-4-64 0,10 0-30 15,-5 4-25-15,0 7-451 16,-5 12-187-16</inkml:trace>
          <inkml:trace contextRef="#ctx0" brushRef="#br0" timeOffset="3801.2175">-6428 8484 1249 0,'-29'44'220'16,"0"-1"-20"-16,5-3-43 0,-5 0-18 15,4-7 10-15,6-4 43 0,19-29 8 16,-24 22 21-16,24-22-91 16,-15-15-48-16,5-14-40 0,5-11 29 15,10-14-29-15,0-8-8 0,-5-11-15 16,0-7-19-16,-10 0 0 15,6 0 7-15,-6 7-1 16,0 8-3-16,5 14-7 0,-4 14-12 16,9 37-21-16,0 0-170 0,0 0-190 15,0 0-192-15,-15 37-83 16</inkml:trace>
          <inkml:trace contextRef="#ctx0" brushRef="#br0" timeOffset="3956.2263">-6442 9379 1398 0,'0'0'334'16,"0"0"52"-16,0 0-110 0,0 0-133 16,0 0-68-16,0 0-96 0,0 0-310 15,0 0-283-15,0 0-44 16</inkml:trace>
          <inkml:trace contextRef="#ctx0" brushRef="#br0" timeOffset="4332.2476">-7141 8371 1434 0,'10'76'280'0,"-1"12"24"0,-4 6-68 15,-10 1-38-15,5-4-85 16,-9 0-66-16,-6-11-14 0,-4-3-11 15,-1-8-22-15,-4-7 0 0,-5-12 9 16,-5-13 6-16,5-12-15 16,-5-10-8-16,-5-15 5 0,5-15 14 15,0-14-11-15,0-14-13 0,5-12 23 16,0-11-8-16,5 5-11 15,4 13 92-15,6 5-26 16,-1 17-38-16,15 26 24 0,0 0 53 16,-19 33-38-16,9 18-34 0,-10 14-11 15,1 12 3-15,0 3-9 16,-10 0-2-16,-1 0-11 0,-4 0 1 15,5-11 9-15,0-11-183 0,10-14-129 16,19-44-151-16,0 0-93 0,0 0 48 16,0 0 96-16,0 0 66 15</inkml:trace>
          <inkml:trace contextRef="#ctx0" brushRef="#br0" timeOffset="4593.2628">-7665 7902 1095 0,'39'-84'302'15,"4"29"0"-15,-4 19-40 0,-10 21-58 16,-29 15-77-16,39 29-59 15,-20 11-25-15,-9 15-18 0,-10 11-22 16,-5 10-52-16,-9 4-252 0,-6 7-254 16,-4 4-91-16</inkml:trace>
          <inkml:trace contextRef="#ctx0" brushRef="#br0" timeOffset="5036.2881">-8854 8589 1841 0,'14'-72'232'0,"6"-8"-28"16,4-1-91-16,5-10-38 15,5 0-39-15,5-18-15 0,5 11-12 16,-1 3-15-16,-4 4-7 16,0 4 30-16,-10 7-11 0,-9 4-13 15,-11 17 7-15,-14 8 5 0,-4 15-5 16,9 36-10-16,-44-7-6 15,0 25 19-15,1 29 7 0,-6 22-10 16,5 26 4-16,1 18-4 0,4 18-7 16,5 7 2-16,10 4 10 15,14-7 4-15,5-8-13 0,15-7 4 16,4-11 10-16,11-10-5 15,9-12-18-15,4-3 15 0,6-4 3 16,5-7-15-16,-1 3-319 16,-4 0-179-16,0 8-35 0,-6 7 24 15</inkml:trace>
          <inkml:trace contextRef="#ctx0" brushRef="#br0" timeOffset="4664.2668">-8340 9204 1568 0,'0'0'239'16,"0"0"28"-16,0 0-111 0,0 0-68 16,-9-29-47-16,9 29-29 15,0 0-300-15,0 0-286 0,0 0-88 16</inkml:trace>
          <inkml:trace contextRef="#ctx0" brushRef="#br0" timeOffset="5189.2968">-8422 10085 1639 0,'0'0'377'0,"0"0"-36"15,0 0-69-15,0 0-72 0,0 0-72 16,0 0-56-16,0 0-44 15,0 0-13-15,0 0 3 0,5-36-18 16,-5 36-9-16,0 0-130 0,0 0-168 16,9-40-324-16,-9 40-162 15</inkml:trace>
        </inkml:traceGroup>
        <inkml:traceGroup>
          <inkml:annotationXML>
            <emma:emma xmlns:emma="http://www.w3.org/2003/04/emma" version="1.0">
              <emma:interpretation id="{F58C92AD-97E7-41FA-92A6-CEDF7034EF26}" emma:medium="tactile" emma:mode="ink">
                <msink:context xmlns:msink="http://schemas.microsoft.com/ink/2010/main" type="inkWord" rotatedBoundingBox="19612,14358 22442,13261 23159,15110 20329,16207"/>
              </emma:interpretation>
              <emma:one-of disjunction-type="recognition" id="oneOf2">
                <emma:interpretation id="interp6" emma:lang="en-US" emma:confidence="0">
                  <emma:literal>side</emma:literal>
                </emma:interpretation>
                <emma:interpretation id="interp7" emma:lang="en-US" emma:confidence="0">
                  <emma:literal>sign</emma:literal>
                </emma:interpretation>
                <emma:interpretation id="interp8" emma:lang="en-US" emma:confidence="0">
                  <emma:literal>psig</emma:literal>
                </emma:interpretation>
                <emma:interpretation id="interp9" emma:lang="en-US" emma:confidence="0">
                  <emma:literal>psig.</emma:literal>
                </emma:interpretation>
                <emma:interpretation id="interp10" emma:lang="en-US" emma:confidence="0">
                  <emma:literal>sing.</emma:literal>
                </emma:interpretation>
              </emma:one-of>
            </emma:emma>
          </inkml:annotationXML>
          <inkml:trace contextRef="#ctx0" brushRef="#br0" timeOffset="1209.0692">-1003 7334 2495 0,'0'0'50'0,"0"0"-24"15,0 0-21-15,0 0 24 16,0 0 130-16,0 0-64 0,0 0-34 15,0 0-39-15,0 0 80 16,0 0-33-16,0 0 1 0,0 0-18 16,0 0-31-16,0 0 6 15,0 0-21-15,0 0-1 16,0 0 5-16,0 0-14 15,0 0 13-15,0 0-6 0,0 0 20 16,20-7 7-16,-20 7-17 16,0 0-8-16,0 0 2 15,0 0-14-15,0 0 14 0,0 0-11 16,0 0 27-16,0 0 27 15,34 58-35-15,-10 0 4 16,0 0-8-16,0 4-11 0,1 4 13 16,-1-8-19-16,0 0 6 15,-4-7 3-15,-6-7-11 0,1-8 17 16,-6-7-7-1,-9-29-6-15,0 0 15 0,10 29-2 16,-10-29-9-16,0 0 11 16,0 0-14-16,0 0 5 0,0 0 2 15,0 0-13-15,0 0 18 16,0 0-13-16,-19-40-1 15,4 4 5-15,15 36-3 0,-9-44 11 16,9 44-18-16,-10-43 22 16,10 43-12-16,-5-41-7 15,5 41 10-15,-10-36-6 0,10 36 3 16,0 0 5-16,-9-40-14 15,9 40 12-15,-10-40 1 16,10 40-4-16,-15-47 2 16,6 10-7-16,-1-3 10 0,-5 0-24 15,1 4 12-15,4-1-1 16,-5 1 1-16,6 7 7 0,9 29-11 15,-15-33 18-15,15 33-11 16,0 0 10-16,0 0-6 16,-19-29-4-16,19 29-5 0,0 0 9 15,0 0 7-15,0 0-7 16,0 0-4-16,0 0 4 15,0 0 0-15,0 0 0 16,14 44-6-16,6 3 0 0,9 11 13 16,0 8-7-16,0 3-7 15,0 7 10-15,5-3-3 0,-10 0 3 16,6-4-3-16,-6 0 6 15,0-3-2-15,-9-1 5 16,-6 4 12-16,-13 4-14 0,-11 7-2 16,-19 4-3-16,-15 0-2 15,-4-4-5-15,-10-15 5 0,5-10 0 16,0-19 0-1,4-21 8-15,15-22-15 0,1-23 7 16,4-24 17-16,14-23-17 16,6-17 4-16,9-19-4 0,5-11 0 15,5-7 0-15,4 7 0 16,1 1 0-16,5 3 3 0,9 10-3 15,5 9 0-15,0 10-3 16,0 21-46-16,-5 12-177 0,-4 18-289 16,-20 40-392-16</inkml:trace>
          <inkml:trace contextRef="#ctx0" brushRef="#br0" timeOffset="1437.0818">-1663 8200 2500 0,'-19'62'317'15,"-5"0"-45"-15,-5 3-76 0,-5 8-78 16,-5 3-53-1,0 4-43-15,5 1-4 0,0-1-26 16,0-11-264-16,0-4-350 16,5-14-337-16</inkml:trace>
          <inkml:trace contextRef="#ctx0" brushRef="#br0" timeOffset="1873.1072">-2114 7956 2149 0,'29'18'204'16,"-29"-18"32"-16,15 48-49 0,-10-1-74 15,-10 4-54-15,-5 3-29 16,-5-3-23-16,-4 0-5 0,0-3-2 15,-6-8 3-15,6-4-9 16,19-36-1-16,-34 26-80 0,10-15-17 16,24-11-22-16,-29-26 22 0,9-10 4 15,6-15 32-15,4-4 41 16,0 4 21-16,5 15-4 15,5 36 12-15,0 0 6 0,0 0 65 16,0 0 72-16,-29 3 33 16,-10 27-9-16,1 17-10 0,-6 7-16 15,-9 12-36-15,-6-1-1 16,-9 1-19-16,-9 3-37 0,-6-7-27 15,-9-7-10-15,0-12-3 16,-5-6 3-16,-5-16-13 0,10-13-5 16,4-12 5-16,6-10 0 0,19-8 8 15,9-11-28-15,11-11-84 16,9-3-140-16,19 0-286 15,15-1-331-15</inkml:trace>
          <inkml:trace contextRef="#ctx0" brushRef="#br0" timeOffset="2057.1177">-1701 7337 2178 0,'0'0'295'0,"0"0"-86"16,24-43-105-16,-24 43-51 15,0 0-30-15,14-37-29 16,-14 37-284-16,0 0-305 0,0 0-170 16</inkml:trace>
          <inkml:trace contextRef="#ctx0" brushRef="#br0" timeOffset="2345.1342">-1687 6799 1906 0,'-24'51'264'0,"-5"-4"56"15,-10-3-48-15,-5-1-103 0,-4 1-79 16,-6-4-49-16,-9 0-14 16,5-3-18-16,0-5-9 0,4 1 0 15,1-7-3-15,9-8 0 0,6-7-1 16,38-11-1-16,-44 11-41 15,44-11-13-15,-39-8 27 0,39 8 18 16,-39-14 6-16,39 14 3 16,0 0 5-16,-34-22 0 0,34 22 0 15,-34-15-4-15,34 15-1 0,-43 4-42 16,9 14-194-16,-5 4-230 15,5 11-207-15</inkml:trace>
        </inkml:traceGroup>
      </inkml:traceGroup>
    </inkml:traceGroup>
    <inkml:traceGroup>
      <inkml:annotationXML>
        <emma:emma xmlns:emma="http://www.w3.org/2003/04/emma" version="1.0">
          <emma:interpretation id="{A7B375C4-1F14-4435-88BE-897EFCBCE1EB}" emma:medium="tactile" emma:mode="ink">
            <msink:context xmlns:msink="http://schemas.microsoft.com/ink/2010/main" type="paragraph" rotatedBoundingBox="24225,12674 17921,13324 17636,10560 23941,9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8A02A7-0C3E-4D0B-88EF-6832239DC3C8}" emma:medium="tactile" emma:mode="ink">
              <msink:context xmlns:msink="http://schemas.microsoft.com/ink/2010/main" type="line" rotatedBoundingBox="24225,12674 17921,13324 17636,10560 23941,9910"/>
            </emma:interpretation>
          </emma:emma>
        </inkml:annotationXML>
        <inkml:traceGroup>
          <inkml:annotationXML>
            <emma:emma xmlns:emma="http://www.w3.org/2003/04/emma" version="1.0">
              <emma:interpretation id="{F1E4A189-90DF-466F-BD4F-E460C0496057}" emma:medium="tactile" emma:mode="ink">
                <msink:context xmlns:msink="http://schemas.microsoft.com/ink/2010/main" type="inkWord" rotatedBoundingBox="24225,12674 17921,13324 17636,10560 23941,9910"/>
              </emma:interpretation>
              <emma:one-of disjunction-type="recognition" id="oneOf3">
                <emma:interpretation id="interp11" emma:lang="en-US" emma:confidence="0">
                  <emma:literal>ink</emma:literal>
                </emma:interpretation>
                <emma:interpretation id="interp12" emma:lang="en-US" emma:confidence="0">
                  <emma:literal>inks</emma:literal>
                </emma:interpretation>
                <emma:interpretation id="interp13" emma:lang="en-US" emma:confidence="0">
                  <emma:literal>ilk,</emma:literal>
                </emma:interpretation>
                <emma:interpretation id="interp14" emma:lang="en-US" emma:confidence="0">
                  <emma:literal>ink,</emma:literal>
                </emma:interpretation>
                <emma:interpretation id="interp15" emma:lang="en-US" emma:confidence="0">
                  <emma:literal>ilk.</emma:literal>
                </emma:interpretation>
              </emma:one-of>
            </emma:emma>
          </inkml:annotationXML>
          <inkml:trace contextRef="#ctx0" brushRef="#br0" timeOffset="-4207.2406">-3568 4524 1735 0,'29'-11'20'0,"-29"11"148"16,24 18 52-16,-24-18-48 16,19 37-42-16,-14-8-35 0,-5-29 9 15,0 33-16-15,0-33-14 16,0 0-5-16,0 29-25 0,0-29-6 15,0 0-26-15,0 0 24 16,0 0 10-16,0 0-22 16,0 0-16-16,0 0 1 0,0 0-9 15,0 0-3-15,0 0-1 16,0 0 6-16,0 0-2 0,0 0 3 15,0 0 50 1,-29-22-12-16,29 22 0 0,0 0-10 16,0 0-12-16,0 0-12 15,0 0 2-15,0 0-5 0,0 0-4 16,0 33 44-16,0 7-15 15,10 7-15-15,-5 8 60 16,9 7-20-16,-9 7-9 0,0 3-12 16,-10 12-16-16,-9 7-17 15,-11 4 0-15,-4-1 12 0,-10-6-12 16,-4-12-4-16,-1-14-6 15,5-15 15-15,0-7-1 16,6-18-14-16,-1-18 4 16,4-15 6-16,1-14 0 0,0-12-15 15,0-7 6-15,5-7 9 16,0 4 3-16,-1 7-3 0,25 40-4 15,-38-25-8-15,4 28 12 16,-5 26 8-16,0 22-13 16,0 8 5-16,10 13-4 0,5 1-8 15,4 0 12-15,6 0-186 16,4-15-236-16,10-7-343 0,10-11-205 15</inkml:trace>
          <inkml:trace contextRef="#ctx0" brushRef="#br0" timeOffset="-3143.1797">-5019 6045 2215 0,'34'0'240'0,"10"-14"-17"16,4-15-103-16,6-8-57 16,9-3-32-16,0 0-24 0,-10 4-223 15,-4 7-498-15</inkml:trace>
          <inkml:trace contextRef="#ctx0" brushRef="#br0" timeOffset="-3495.1999">-4650 4957 2206 0,'0'0'188'16,"24"40"-6"-16,-9-7 32 15,-15 3-54-15,-5 4-84 0,-15 4-27 16,-4 3-35-16,0 1-2 16,-5-8-12-16,-5-7 0 15,5-8 0-15,9-10-8 0,20-15 8 16,-29 0-86-16,29 0-31 15,-19-40-23-15,9-19 24 16,15 1 39-16,0-7 47 16,5 10 15-16,-1 15 3 0,1 11 12 15,-10 29-7-15,0 0 31 16,0 0 31-16,0 0 0 0,-10 40 31 15,-4 11-4-15,-6-4-3 16,-14 4-44-16,-5-4-13 16,-4 1-6-16,-6-8-13 0,6-7 94 15,4-4 10-15,10-18-8 16,0-11-29-16,4-15-13 0,6-14-11 15,4-15-31-15,6-10 2 16,9-16-14-16,0-10 0 16,9-3 1-16,-4-1 9 15,10 0-18-15,-5 1 16 0,4 3-11 16,1-1 2-16,4 1-23 15,-4 11-247-15,-1 7-362 0,-4 11-392 16</inkml:trace>
          <inkml:trace contextRef="#ctx0" brushRef="#br0" timeOffset="-2915.1665">-5378 5390 2334 0,'0'0'334'0,"0"0"14"0,-19 44-72 16,-1 14-71-16,1 11-95 15,-5 11-54-15,-5 15-33 16,0 11-6-16,-10 6-33 0,-5 5-164 16,0-1-157-16,-4-3-242 15,4-18-297-15</inkml:trace>
          <inkml:trace contextRef="#ctx0" brushRef="#br0" timeOffset="-2723.1557">-5360 5019 3105 0,'19'-29'47'0,"-19"29"10"15,0 0-28-15,0 0-8 16,0 0-18-16,0 0-292 0,0 0-373 15,20-4-263-15</inkml:trace>
          <inkml:trace contextRef="#ctx0" brushRef="#br0" timeOffset="-3302.1884">-4548 3935 2509 0,'0'0'317'15,"0"0"-81"-15,0 0-109 0,0 0-70 16,0 0-39-16,0 0-115 16,0 0-276-16,19 58-392 0,-14 29-107 15</inkml:trace>
          <inkml:trace contextRef="#ctx0" brushRef="#br0" timeOffset="-6371.3644">497 5059 1772 0,'0'0'319'16,"0"0"-78"-16,0 0-92 16,-39 18-20-16,-5 19-38 0,1 3-44 15,-1 11 3-15,0-4-42 16,1 4 3-16,4-4-3 0,-5-3-33 15,-4 0-245 1,4-12-299-16,5-2-217 0</inkml:trace>
          <inkml:trace contextRef="#ctx0" brushRef="#br0" timeOffset="-5674.3245">390 4273 1393 0,'0'0'377'0,"0"66"22"15,-10-1-65-15,-14 1-80 16,-10 6-55-16,-9 1-30 16,-11 0-39-16,-9-4-35 0,-10 4-50 15,-14-8-19-15,-5-6-10 16,-10-1-13-16,0-11-3 15,-5-7 5-15,6-11-12 0,8-10 7 16,6-12 3-16,14-11-16 16,5-7 16-16,10-7-10 0,10-7-57 15,9-1 34-15,10 1 11 16,29 25-4-16,0 0 9 15,0 0-1-15,0 0-1 16,0 0 22-16,0 0-22 16,0 0 18-16,48 0-2 0,-14 7 5 15,-34-7-20-15,0 0 15 16,0 0 5-16,0 0-14 0,15 51 9 15,-15-51 10-15,0 0-19 16,-44 44 19-16,5-23-10 16,5-10-14-16,-4-3 20 0,4-8-6 15,-5-4-5-15,5 4 15 16,0 0-15-16,-10 14-5 0,5 12 19 15,-4 14-14 1,-1 25 5-16,5 16-9 0,5 10 19 16,5 7-8-16,20 0-10 15,9-3 20-15,14-1-22 16,10-6 10-16,10-16 0 0,5-6-30 15,0-15-260-15,0-18-371 16,-5-19-179-16</inkml:trace>
          <inkml:trace contextRef="#ctx0" brushRef="#br0" timeOffset="-5291.3026">-1739 4335 1888 0,'0'0'115'0,"-25"76"122"15,6 12-10-15,9 3-94 0,10 3 17 16,0 1-72-16,10-8-53 15,-5-3-2-15,0-15-6 16,-1-11-29-16,-4-14 59 16,0-8 16-16,0-36-29 0,-24 40-2 15,0-14 49-15,-10-15-29 16,-10 0-23-16,-4-4-7 15,-1-3 46-15,1 10-3 0,-6 4-14 16,-9 19-23-16,-5 10-1 16,-9 11 12-16,-1 12-13 15,5 6-1-15,1-3-14 0,13 0-19 16,1-8 3-16,15-3-132 15,-1-11-307-15,10-4-451 16</inkml:trace>
          <inkml:trace contextRef="#ctx0" brushRef="#br0" timeOffset="-5054.2891">-619 3421 2266 0,'39'-7'265'16,"-39"7"26"-16,0 0-52 0,0 58-85 16,-29 8-68-16,-29 10-55 15,-30 12-3-15,-14 14-28 16,-24 10 10-16,-14 12-180 0,-25 4-232 15,-5-1-370-15,0-7-136 16</inkml:trace>
          <inkml:trace contextRef="#ctx0" brushRef="#br0" timeOffset="-4815.2752">-2923 4732 1837 0,'34'29'294'0,"9"-4"6"15,-4 1 1-15,0 3-72 0,-5 7-22 16,0 4-50-16,-10 11-2 16,-9 7-37-16,-15 15-32 15,-10 4-44-15,-14 6-19 0,-10 12-5 16,-10 3-28-16,-4-3-109 15,-10-11-192-15,-6-8-260 16,-8-14-383-16</inkml:trace>
          <inkml:trace contextRef="#ctx0" brushRef="#br0" timeOffset="-3983.2278">-2292 3523 2713 0,'0'0'119'16,"0"0"10"-16,-34 44-40 16,-30 18-50-16,-13 11-22 0,-20 18-12 15,-10 14-51-15,-14 12-296 16,-10 10-353-16,-20 8-155 0</inkml:trace>
        </inkml:traceGroup>
      </inkml:traceGroup>
    </inkml:traceGroup>
    <inkml:traceGroup>
      <inkml:annotationXML>
        <emma:emma xmlns:emma="http://www.w3.org/2003/04/emma" version="1.0">
          <emma:interpretation id="{C19921DB-486F-4422-ABE9-89C8C2BAB062}" emma:medium="tactile" emma:mode="ink">
            <msink:context xmlns:msink="http://schemas.microsoft.com/ink/2010/main" type="paragraph" rotatedBoundingBox="24954,9348 12944,10242 12689,6810 24699,5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6AC930-CCED-46D3-84B2-E58D8FAD391B}" emma:medium="tactile" emma:mode="ink">
              <msink:context xmlns:msink="http://schemas.microsoft.com/ink/2010/main" type="line" rotatedBoundingBox="24954,9348 12944,10242 12689,6810 24699,5916"/>
            </emma:interpretation>
          </emma:emma>
        </inkml:annotationXML>
        <inkml:traceGroup>
          <inkml:annotationXML>
            <emma:emma xmlns:emma="http://www.w3.org/2003/04/emma" version="1.0">
              <emma:interpretation id="{2D92A981-3771-4059-A8AC-440C6BF90865}" emma:medium="tactile" emma:mode="ink">
                <msink:context xmlns:msink="http://schemas.microsoft.com/ink/2010/main" type="inkWord" rotatedBoundingBox="12682,9860 13232,7519 14539,7826 13989,10167">
                  <msink:destinationLink direction="with" ref="{575397FA-4E4F-4502-9961-F4F352AE8E4A}"/>
                </msink:context>
              </emma:interpretation>
              <emma:one-of disjunction-type="recognition" id="oneOf4">
                <emma:interpretation id="interp16" emma:lang="en-US" emma:confidence="0.5">
                  <emma:literal>0</emma:literal>
                </emma:interpretation>
                <emma:interpretation id="interp17" emma:lang="en-US" emma:confidence="0">
                  <emma:literal>O</emma:literal>
                </emma:interpretation>
                <emma:interpretation id="interp18" emma:lang="en-US" emma:confidence="0">
                  <emma:literal>o</emma:literal>
                </emma:interpretation>
                <emma:interpretation id="interp19" emma:lang="en-US" emma:confidence="0">
                  <emma:literal>D</emma:literal>
                </emma:interpretation>
                <emma:interpretation id="interp20" emma:lang="en-US" emma:confidence="0">
                  <emma:literal>8</emma:literal>
                </emma:interpretation>
              </emma:one-of>
            </emma:emma>
          </inkml:annotationXML>
          <inkml:trace contextRef="#ctx0" brushRef="#br0" timeOffset="-141595.0987">-9956 1347 980 0,'0'0'255'15,"-43"4"2"-15,4 3-37 16,-10 15-10-16,1 14-62 0,-6 19 3 16,-9 28-14-16,-9 27-4 15,-1 32-33-15,-5 21 23 16,5 19-60-16,5 11-15 15,10 0-12-15,19-15-44 0,20-10 19 16,24-23 13-16,19-28-9 16,25-26 5-16,23-37-4 15,25-32-1-15,20-25-20 0,19-27 14 16,0-17 0-16,0-18 6 15,-10-12 15-15,-10-17-4 16,-9-16-16-16,-15-28-5 0,-14-26 10 16,-15-25-1-16,-20-18-5 15,-18-12-3-15,-30-6 0 16,-19 17 59-16,-25 23 26 15,-24 35-24-15,-29 45-33 0,-24 39-27 16,-19 41 8-16,-6 39-20 16,1 34-38-16,9 28-208 0,15 22-268 15,14 19-349-15</inkml:trace>
        </inkml:traceGroup>
        <inkml:traceGroup>
          <inkml:annotationXML>
            <emma:emma xmlns:emma="http://www.w3.org/2003/04/emma" version="1.0">
              <emma:interpretation id="{561BFBED-6E32-4D83-B66D-8397D46C42F7}" emma:medium="tactile" emma:mode="ink">
                <msink:context xmlns:msink="http://schemas.microsoft.com/ink/2010/main" type="inkWord" rotatedBoundingBox="17598,6566 22071,6057 22460,9470 17987,9979"/>
              </emma:interpretation>
              <emma:one-of disjunction-type="recognition" id="oneOf5">
                <emma:interpretation id="interp21" emma:lang="en-US" emma:confidence="0.5">
                  <emma:literal>gink,</emma:literal>
                </emma:interpretation>
                <emma:interpretation id="interp22" emma:lang="en-US" emma:confidence="0">
                  <emma:literal>gigots</emma:literal>
                </emma:interpretation>
                <emma:interpretation id="interp23" emma:lang="en-US" emma:confidence="0">
                  <emma:literal>gigots,</emma:literal>
                </emma:interpretation>
                <emma:interpretation id="interp24" emma:lang="en-US" emma:confidence="0">
                  <emma:literal>gigot</emma:literal>
                </emma:interpretation>
                <emma:interpretation id="interp25" emma:lang="en-US" emma:confidence="0">
                  <emma:literal>gigot,</emma:literal>
                </emma:interpretation>
              </emma:one-of>
            </emma:emma>
          </inkml:annotationXML>
          <inkml:trace contextRef="#ctx0" brushRef="#br0" timeOffset="-9301.532">-1989 1423 2165 0,'77'-43'242'0,"11"-5"-5"16,4 1-108-16,0 0-77 16,-9 3-15-16,-6 8-62 15,-14 10-453-15,-9 8-439 16</inkml:trace>
          <inkml:trace contextRef="#ctx0" brushRef="#br0" timeOffset="-9491.5428">-1737 1824 2072 0,'0'0'238'0,"0"0"74"0,0 0-47 16,0 0-31-16,0 0-66 15,0 0-77-15,-29 69-27 16,-10 0-33-16,-5 0-26 0,-4 0-1 16,-10 0 2-16,-1-7-12 15,1-7 6-15,5-11 6 16,-1-12-12-16,10-10 3 15,10-11-2-15,34-11-1 0,-38-14-37 16,38 14 18-16,-20-48 0 16,20 5 14-16,5-1 17 0,-5 44-15 15,29-44 9-15,-29 44 9 16,29-29-17-16,-29 29 8 15,0 0 9-15,0 0 0 0,29 66 14 16,-19-1 37-16,-24 12 3 16,-16 3-8-16,-13 3-17 15,-11 1-16-15,-9-4-18 0,-5-7 13 16,5-11-17-16,5-8-38 15,0-10-164-15,9-15-181 0,5-7-337 16,10-15-361 0</inkml:trace>
          <inkml:trace contextRef="#ctx0" brushRef="#br0" timeOffset="-9058.5181">-2732 834 2802 0,'0'0'178'0,"0"0"60"16,0 0-47-16,-25 98-73 15,16 11-51-15,9 15-39 16,9 7-2-16,1 7-18 0,0 4-15 16,0 7-21-16,-1 1-206 15,-14-5-238-15,1-10-363 16,-11-15-136-16</inkml:trace>
          <inkml:trace contextRef="#ctx0" brushRef="#br0" timeOffset="-7871.4502">-3028-407 2160 0,'43'-26'130'0,"-9"19"101"16,-34 7 20-16,0 0-38 15,10 62-53-15,-20 3-82 0,-14 8-36 16,-20 0-8-16,-14 0-31 16,-10-4 0-16,-5-7 2 0,-4-15-17 15,9-11 5-15,9-21-34 16,6-22 0-16,4-19 30 15,11-14 6-15,-1 0-6 0,10 0 16 16,29 40-1 0,-29-29-13-16,29 29 14 0,-34 26-5 15,-5 25 0-15,5 21 9 16,0 8-18-16,0 11-107 0,-5 0-380 15,0 4-469-15</inkml:trace>
          <inkml:trace contextRef="#ctx0" brushRef="#br0" timeOffset="-8701.4977">-3189 1613 2451 0,'0'0'217'15,"0"0"10"-15,0 0-70 16,30 54-16-16,-6 15 11 15,-10 15-59-15,-4 18-24 0,-15 14-18 16,-9 5-35-16,-20 2-9 16,-10-10 7-16,-14-15-2 0,-5-10-6 15,-5-23 10-15,0-17-13 16,5-16 18-16,4-21 52 15,6-22-18-15,4-18-17 0,6-29 2 16,9-29-25-16,14-26-10 16,11-22 10-16,13-7-10 0,6 4-13 15,14 11 8-15,10 10 8 16,0 15-20-16,10 18 7 15,0 12-92-15,-1 21-199 0,-4 11-244 16,5 14-403 0,-10 19-43-16</inkml:trace>
          <inkml:trace contextRef="#ctx0" brushRef="#br0" timeOffset="-8546.4887">-3354 1860 2621 0,'0'0'266'16,"0"0"17"-16,0 0-106 15,0 0-100-15,0 0-24 0,0 0-148 16,0 0-288-16,0 0-613 16</inkml:trace>
          <inkml:trace contextRef="#ctx0" brushRef="#br0" timeOffset="-8191.4685">-4179 1471 2698 0,'0'0'29'0,"0"0"-12"15,39-18 5-15,-39 18-18 0,0 0-4 16,34 29 10-16,-34-29-13 15,0 0 9-15,14 54-6 16,-14-54 0-16,-4 48 9 0,4-48-6 16,0 0-12-16,-49 43 18 15,10-10 3-15,0-4 20 0,-4 11-4 16,-6 15 58-16,-4 14-7 15,-10 22 9-15,4 18-6 16,-9 0-58-16,5 0-8 16,5-3 1-16,5-8-23 15,9-7 6-15,0-11-62 0,10-18-270 16,10-15-321-16,24-47-245 15</inkml:trace>
          <inkml:trace contextRef="#ctx0" brushRef="#br0" timeOffset="-7646.4372">-4645 637 2306 0,'0'0'192'15,"0"0"-8"-15,-10 55-45 16,10 14-71-16,5 18-47 0,5 12 0 16,-6 17-21-16,-4 11-66 15,-9 1-273-15,-1-1-230 16,-9-3-78-16,-1-4 9 0</inkml:trace>
          <inkml:trace contextRef="#ctx0" brushRef="#br0" timeOffset="-7179.4106">-4995 1769 1662 0,'-29'-51'295'0,"0"-3"-7"16,10 3-33-16,9-8-101 15,5 5-90-15,15 3-37 0,9 4 3 16,-19 47-12-1,39-40-23-15,0 18 18 0,0 14-7 16,-39 8-16-16,39 19 19 16,-10 6-4-16,-29-25-10 0,19 51 12 15,-4-7-7-15,-10-4-9 16,-5-4 23-16,0-36-7 15,-20 51-7-15,-14-7 9 0,-5-4-7 16,-19 0-16-16,0 7 14 16,-10 0 0-16,5 12-12 15,0 6 12-15,5 12 5 0,4-1-15 16,11 11 10-16,4 1 8 15,5-5-13-15,10-2 9 16,4-5 36-16,6-14 48 16,-1-8-9-16,5-6 3 0,-14-12-21 15,5-7-23-15,-6-11 61 16,-4-10 2-16,5-16-20 0,24 8-12 15,-29-43-7-15,10-15-36 16,9-15-7-16,10-26 5 16,10-24-19-16,4-16-5 0,10-6 6 15,6-1-15-15,8 8-142 16,1 7-238-16,10 11-524 15</inkml:trace>
          <inkml:trace contextRef="#ctx0" brushRef="#br0" timeOffset="-7010.4009">-5392 1070 2832 0,'0'0'162'15,"-20"-36"-52"-15,20 36-56 16,0 0-36-16,29-25-125 0,10 17-547 15,15 23-502 1</inkml:trace>
        </inkml:traceGroup>
        <inkml:traceGroup>
          <inkml:annotationXML>
            <emma:emma xmlns:emma="http://www.w3.org/2003/04/emma" version="1.0">
              <emma:interpretation id="{BA60675E-3714-4AB5-89C3-1DBC928CE9DD}" emma:medium="tactile" emma:mode="ink">
                <msink:context xmlns:msink="http://schemas.microsoft.com/ink/2010/main" type="inkWord" rotatedBoundingBox="21931,8860 24027,6359 25406,7514 23309,10015"/>
              </emma:interpretation>
              <emma:one-of disjunction-type="recognition" id="oneOf6">
                <emma:interpretation id="interp26" emma:lang="en-US" emma:confidence="0.5">
                  <emma:literal>if</emma:literal>
                </emma:interpretation>
                <emma:interpretation id="interp27" emma:lang="en-US" emma:confidence="0">
                  <emma:literal>LAI,</emma:literal>
                </emma:interpretation>
                <emma:interpretation id="interp28" emma:lang="en-US" emma:confidence="0">
                  <emma:literal>LAI</emma:literal>
                </emma:interpretation>
                <emma:interpretation id="interp29" emma:lang="en-US" emma:confidence="0">
                  <emma:literal>LEI,</emma:literal>
                </emma:interpretation>
                <emma:interpretation id="interp30" emma:lang="en-US" emma:confidence="0">
                  <emma:literal>LEI</emma:literal>
                </emma:interpretation>
              </emma:one-of>
            </emma:emma>
          </inkml:annotationXML>
          <inkml:trace contextRef="#ctx0" brushRef="#br0" timeOffset="-11343.6488">443 1092 1610 0,'0'0'0'0,"0"0"158"15,0 0 76-15,0 0-13 16,0 0 5-16,0 0-59 15,49 48-19-15,-16 17-87 0,1 15-26 16,-9 11-3-16,-1 4-24 16,5-1-8-16,0-3 10 15,0-3-10-15,1-8 5 16,-1-7-13-16,5-12 8 0,-10-10-222 15,-24-51-261-15,0 0-252 16</inkml:trace>
          <inkml:trace contextRef="#ctx0" brushRef="#br0" timeOffset="-11007.6296">1152 375 1562 0,'0'0'71'0,"-39"-62"132"16,-5 15 3-16,-19 3-54 0,-15 4-58 15,-9 4 22-15,-10 0-54 16,0 3 35-16,5 7-13 16,4 1-47-16,11 7-19 15,9 10 0-15,4 8-18 0,11 15 3 16,5 18-1-16,-1 21-8 15,10 23 14-15,5 10-8 0,10 4-12 16,14 7-11-16,15 4-286 16,10-4-443-16</inkml:trace>
          <inkml:trace contextRef="#ctx0" brushRef="#br0" timeOffset="-10602.6064">205 1493 2186 0,'0'0'112'0,"0"0"35"16,0 0 46-16,0 0-54 16,44 47-56-16,-44-47 38 0,0 0-25 15,29 58-20-15,-15-11 0 16,-14-47-35-16,-19 51-26 15,19-51 3-15,-53 55-7 16,-1-19-11-16,6-14 11 0,-1-7-14 16,5-12 10-16,6-6 37 15,-1-12-27-15,0-10-9 16,5-15 10-16,0-19-14 0,5-13-8 15,0-23 9-15,0-7-5 16,4-3-4-16,6 10 13 0,-1 19-5 16,6 10-14-16,-1 19-2 15,15 47-36-15,0 0-161 16,0 0-249-16,0 0-320 15,0 0-136-15</inkml:trace>
          <inkml:trace contextRef="#ctx0" brushRef="#br0" timeOffset="-10422.596">-237 2297 1642 0,'34'40'396'0,"5"-22"-64"16,10-14-114-16,4-15-116 15,15-4-49-15,0-7-27 0,0 1-30 16,0-5-288-16,-10-3-469 16</inkml:trace>
          <inkml:trace contextRef="#ctx0" brushRef="#br0" timeOffset="-9931.568">-853 1806 1963 0,'0'0'125'0,"0"0"-5"0,-20 50-9 15,20-50-46-15,0 0-17 16,44 55-34-16,0-26 7 15,4-14-18-15,1-8-17 0,-6-7 30 16,-4-11-26-16,-39 11 10 16,49-40 18-16,-49 40-24 0,39-76 6 15,-20 3 2 1,-14 4-15-16,-5 0 16 0,-15 14 15 15,15 55 41-15,0 0-17 16,-48-25 90-16,-6 39 31 16,-4 33-33-16,-5 30 2 0,-5 14-1 15,5 11-28-15,-5 11 0 16,10-1-39-16,-1-6-14 0,6-12 20 15,4-13 2-15,6-20 11 16,4-10 11-16,39-51 3 16,-39 40-18-16,39-40-21 0,-39-3-24 15,39 3-6-15,-14-69-14 16,9-22-25-16,19-19 11 0,6-21-13 15,9-3-29-15,0 6-24 16,5 12-114-16,0 14-115 16,-5 22-129-16,-9 25-357 15,-20 55-232-15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34.13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47ED918-D195-44C5-88AC-322B0BEFF28B}" emma:medium="tactile" emma:mode="ink">
          <msink:context xmlns:msink="http://schemas.microsoft.com/ink/2010/main" type="inkDrawing" rotatedBoundingBox="4962,10728 5183,8198 6607,8322 6387,10853" semanticType="enclosure" shapeName="Other">
            <msink:sourceLink direction="with" ref="{2D259F98-DA12-454E-8978-3F25432C9991}"/>
            <msink:destinationLink direction="with" ref="{8972B2A8-CEE8-41DD-8320-F2ECA12EB569}"/>
            <msink:destinationLink direction="with" ref="{4B9723F9-0FB2-488B-98C3-8361468065B6}"/>
          </msink:context>
        </emma:interpretation>
      </emma:emma>
    </inkml:annotationXML>
    <inkml:trace contextRef="#ctx0" brushRef="#br0">397 6631 782 0,'0'0'171'15,"-34"-22"26"-15,34 22 13 0,-43 11-88 16,-1 33 64-16,0 22 10 15,-9 21 11-15,0 22-5 16,-6 22 4-16,11 22-15 0,4 11-96 16,15 7-30-16,10 3-36 15,19-6-25-15,24-12 4 16,20-17 3-16,28-30-11 15,16-29 12-15,19-44 4 0,14-36-19 16,5-25 14-16,5-33 4 16,0-19 2-16,-5-17-11 15,-4-23 9-15,-11-10-11 0,-19-15 13 16,-14-15-7-16,-25-17-16 15,-24-27 13-15,-29-21 3 0,-34-11-10 16,-33 1 3-16,-26 13 114 16,-9 34 18-16,-19 46-66 15,-5 56-24-15,-10 57-28 16,-9 52-17-16,-1 43 13 15,10 33-13-15,24 29-28 0,30 18-194 16,24 4-315-16,29 0-331 16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8:24.9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9723F9-0FB2-488B-98C3-8361468065B6}" emma:medium="tactile" emma:mode="ink">
          <msink:context xmlns:msink="http://schemas.microsoft.com/ink/2010/main" type="inkDrawing" rotatedBoundingBox="6126,9177 12304,4273 12422,4423 6245,9326" semanticType="callout" shapeName="Other">
            <msink:sourceLink direction="with" ref="{347ED918-D195-44C5-88AC-322B0BEFF28B}"/>
            <msink:sourceLink direction="with" ref="{D1F144E7-2F7A-4D3F-9413-BF05F2EE0499}"/>
          </msink:context>
        </emma:interpretation>
      </emma:emma>
    </inkml:annotationXML>
    <inkml:trace contextRef="#ctx0" brushRef="#br0">3793 6054 439 0,'0'0'31'0,"0"0"61"15,0 0 34-15,0 0 25 0,0 0-43 16,0 0 70-16,0 0-55 16,0 0 66-16,0 0-98 15,39-25 129-15,-39 25-76 0,39-29 30 16,-5 3-14-16,5-3-26 15,0-7-44-15,-1-4 14 0,6 0 21 16,5-11-67-16,4-4-3 16,0-3 77-16,10 0-55 15,0-8-15-15,5 4-1 16,5-7 18-16,0 0-24 0,5-4-5 15,-1-3-1-15,1-4-19 16,4-4 10-16,6-10-12 16,9-1-8-16,0 4 15 0,5 4-15 15,0 3-9-15,4 4 22 16,-4 0 74-16,10 3-59 15,0 1-10-15,4-1-27 0,0 1-11 16,1 0 18-16,-5-8-18 16,4 0-6-16,-9 0 13 15,-1-3-22-15,6 3 22 16,-5 1-12-16,0 6 10 0,-1 1-14 15,-4 3 18-15,0 0-9 16,-5 0 0-16,5 1 5 0,0-5-9 16,5 4-2-16,0 4 12 15,-6 0-6-15,-4 0-7 16,-4 4 4-16,-11 3 3 0,-4 7 0 15,-10 4 3-15,-5 4-3 16,-10 3-9-16,1 4 16 16,-6-4-7-16,5 1-5 15,-4 3 5-15,0 3 9 0,-1-6-7 16,5 3-2-16,-4 0 0 15,4-4-5-15,6 0 5 16,-6 1 0-16,0-1 6 0,1 7-9 16,-6-3 3-16,-4-3 7 15,0 6-7-15,-6-3-6 0,6 0-1 16,0 0 10-16,-5 0 1 15,4 0 2-15,-4 0-9 16,0 0-7-16,5 0 16 0,-10 0-14 16,4 4 8-16,-9-1 9 15,1 5-9-15,-6 6-8 16,0 1 8-16,-24 25 0 0,24-33-4 15,-24 33 7-15,29-33-7 16,-9 4-3-16,-20 29 19 0,29-33-12 16,-29 33-5-16,24-33 12 15,-24 33-7-15,25-29-5 16,-25 29 5-16,0 0 9 0,0 0-16 15,0 0 12-15,0 0 3 16,0 0-13-16,0 0-2 0,19-29 7 16,-19 29 5-16,0 0-12 15,0 0 11-15,0 0-1 16,0 0-7-16,0 0-3 0,0 0 23 15,0 0-19-15,0 0 3 16,0 0 33-16,0 0-6 16,0 0-27-16,0 0 3 0,0 0-3 15,0 0-46-15,0 0-218 16,0 0-356-16,0 0-477 0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50.9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D259F98-DA12-454E-8978-3F25432C9991}" emma:medium="tactile" emma:mode="ink">
          <msink:context xmlns:msink="http://schemas.microsoft.com/ink/2010/main" type="writingRegion" rotatedBoundingBox="4979,8738 5372,8738 5372,9699 4979,9699">
            <msink:destinationLink direction="with" ref="{347ED918-D195-44C5-88AC-322B0BEFF28B}"/>
            <msink:destinationLink direction="with" ref="{5FC1E58A-B1FD-4FBC-B82B-7E6C5DB9A5FC}"/>
          </msink:context>
        </emma:interpretation>
      </emma:emma>
    </inkml:annotationXML>
    <inkml:traceGroup>
      <inkml:annotationXML>
        <emma:emma xmlns:emma="http://www.w3.org/2003/04/emma" version="1.0">
          <emma:interpretation id="{2C2E3B9C-0F0B-48BB-9935-E13219985954}" emma:medium="tactile" emma:mode="ink">
            <msink:context xmlns:msink="http://schemas.microsoft.com/ink/2010/main" type="paragraph" rotatedBoundingBox="4979,8738 5372,8738 5372,9699 4979,9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28C7B7-CAD9-4C0C-BAB9-8DDECFACF39B}" emma:medium="tactile" emma:mode="ink">
              <msink:context xmlns:msink="http://schemas.microsoft.com/ink/2010/main" type="line" rotatedBoundingBox="4979,8738 5372,8738 5372,9699 4979,9699"/>
            </emma:interpretation>
          </emma:emma>
        </inkml:annotationXML>
        <inkml:traceGroup>
          <inkml:annotationXML>
            <emma:emma xmlns:emma="http://www.w3.org/2003/04/emma" version="1.0">
              <emma:interpretation id="{4E46F831-4C1C-4CDC-AB2E-CDE970BF5793}" emma:medium="tactile" emma:mode="ink">
                <msink:context xmlns:msink="http://schemas.microsoft.com/ink/2010/main" type="inkWord" rotatedBoundingBox="4979,8738 5372,8738 5372,9699 4979,9699"/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(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2925 5541 300 0,'0'0'48'0,"0"0"16"16,0 0-1-16,0 0 22 15,-20-36-11-15,20 36-11 16,0 0-2-16,0 0 3 0,0 0-21 15,-39-26-25-15,15 19-7 16,24 7-11-16,-44 15 0 0,11 7 0 16,3 3 5-16,30-25-9 15,-38 55 4-15,13-1 2 16,1 4-5-16,5 1 3 0,4-5 9 15,1-3-9 1,4-4 6-16,0-3 31 0,0 0 41 16,1-4 17-16,9-40-26 15,-10 51-22-15,10-51-24 0,-15 54-5 16,11-10 85-16,4-44-48 15,0 55-14-15,0-55-14 16,4 54-27-16,-4-54 28 0,15 51-43 16,-15-51 11-16,15 44 7 15,-15-44-136-15,24 40-199 16,-24-40-126-16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42.89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63633A4-3284-499F-8B77-F4DF715EC526}" emma:medium="tactile" emma:mode="ink">
          <msink:context xmlns:msink="http://schemas.microsoft.com/ink/2010/main" type="inkDrawing" rotatedBoundingBox="14014,4007 14179,8214 14042,8219 13877,4012" semanticType="callout" shapeName="Other">
            <msink:sourceLink direction="with" ref="{D1F144E7-2F7A-4D3F-9413-BF05F2EE0499}"/>
          </msink:context>
        </emma:interpretation>
      </emma:emma>
    </inkml:annotationXML>
    <inkml:trace contextRef="#ctx0" brushRef="#br0">11431 759 241 0,'0'0'10'0,"0"0"2"16,20-11-3-16,-20 11-5 15,0 0 9-15,0 0 3 16,0 0-3-16,0 0 31 0,0 0-9 15,0 0-7-15,0 0-1 16,0 0 44-16,24-3-35 16,-24 3-7-16,0 0 9 0,0 0 39 15,0 0-31-15,0 0-23 16,0 0 7-16,0 0 66 15,0 0-57-15,0 0-16 0,0 0-7 16,0 0 0-16,0 0-10 16,0 0-15-16,0 0-1 0,0 0 19 15,0 0 5-15,0 0-10 16,0 0-9-16,0 0 1 15,0 0-3-15,0 0 18 16,0 0-5-16,0 0-14 0,0 0 13 16,0 0 10-16,0 0 25 15,24 10-3-15,-24-10 0 0,0 0-10 16,0 0 7-16,0 0-23 15,0 0-21-15,0 0 13 16,0 0-8-16,0 0 17 0,0 0-5 16,0 0-22-16,0 0 1 15,0 0 14-15,0 0 16 0,0 0-7 16,0 0-12-16,0 0 0 15,0 0 6-15,0 0 4 0,0 0-7 16,0 0-19 0,0 0 1-16,0 0 30 0,0 0 7 15,0 0-25-15,0 0 6 16,0 0-6-16,0 0 22 0,0 0-21 15,0 0-5-15,0 0 74 16,15 48 15-16,-6-5-6 16,-9 8 1-16,5 0-34 0,-5 4-12 15,0-4 9-15,0 7 55 16,0 4-8-16,0 4-21 0,0 6 2 15,0 5 7-15,5 10-3 16,0 0 13-16,0 12-4 16,0 3-27-16,4 3-6 15,-4 4-16-15,5 11-7 0,0-3-14 16,-1 3 57-16,1-4 28 15,0 1-33-15,-1-8-31 0,-4-3-8 16,5-4-9-16,0-4-10 16,-5 0 5-16,-1 0 102 0,6 1-46 15,-5 2-36-15,0 1-10 16,0 0-8-16,-5-3 1 15,4 2 0-15,-4-6 16 16,-4 0 42-16,4-8-20 0,-5-7-15 16,0-7-16-16,0-11-13 15,0 0 9-15,0-11 15 0,1 0 10 16,-1-1-16-16,0-2 2 15,0-8-7-15,0-4-15 16,5-36-2-16,0 48 0 0,0-48 0 16,-5 40-7-16,5-40 7 15,0 0 0-15,0 0 6 0,0 0-6 16,0 36 3-16,0-36 2 15,0 0-8-15,0 40 3 0,0-40-3 16,5 51-5 0,0-7 4-16,-5-4 4 0,0-40 7 15,5 40 1-15,-5-40-11 16,0 0-1-16,0 0-76 0,0 0-279 15,34-22-381-15,-34 22-195 16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39.6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4039B2F-0FD5-4EEF-8445-AEA6AF814F84}" emma:medium="tactile" emma:mode="ink">
          <msink:context xmlns:msink="http://schemas.microsoft.com/ink/2010/main" type="inkDrawing" rotatedBoundingBox="4354,9123 4524,4197 5323,4224 5152,9150" semanticType="underline" shapeName="Other">
            <msink:sourceLink direction="with" ref="{5FC1E58A-B1FD-4FBC-B82B-7E6C5DB9A5FC}"/>
            <msink:sourceLink direction="with" ref="{52C49711-C028-49F8-A00D-8E51992EF175}"/>
          </msink:context>
        </emma:interpretation>
      </emma:emma>
    </inkml:annotationXML>
    <inkml:trace contextRef="#ctx0" brushRef="#br0">2876 959 267 0,'0'0'49'0,"0"0"-2"16,0 0 9-1,0 0 12-15,0 0-17 0,0 0 0 16,0 0 21-16,0 0-30 15,-29 22 6-15,5-7-9 0,24-15 5 16,-34 32-25-16,5-2 7 16,0 10 67-16,4-4-59 15,-4 8 13-15,0-1-42 0,0 1 17 16,5 3 34-16,-1-3 18 15,6 3 2-15,0-7-67 0,4-3 25 16,-4 3 47-16,-1-4-30 16,1 4 7-16,19-40-30 15,-24 51-7-15,-1-7-29 16,6-8 14-16,19-36 5 0,-24 55 20 15,24-55 56-15,-25 54-10 16,25-54-40-16,-24 51-31 0,24-51 7 16,-29 44 9-16,29-44-5 15,0 0-8-15,-24 44-18 16,24-44 17-16,0 0-4 0,0 0-4 15,0 0 10-15,-25 43-18 16,25-43-3-16,0 0-1 0,0 0 1 16,0 0 23-16,0 0 7 15,0 0-8-15,0 0-11 16,0 0 0-16,0 0-15 15,0 0 5-15,0 0 14 0,0 0-8 16,0 0 15-16,0 0-1 16,0 0-6-16,0 0 2 0,0 0-11 15,0 0 5-15,0 0-24 16,0 0 13-16,0 0 19 0,0 0-1 15,0 0 6-15,0 0 0 16,0 0-8-16,0 0-14 16,0 0-6-16,0 0 3 15,0 0 16-15,0 0 7 0,0 0 4 16,0 0-3-16,0 0-9 15,0 0-10-15,0 0-16 16,0 0 1-16,0 0 36 0,0 0-14 16,0 0 14-16,0 0-4 15,0 0 2-15,0 0-8 0,-24 44-29 16,24-44 15-16,0 0 17 15,-34 47 8-15,34-47-15 0,0 0 2 16,-24 44-2-16,24-44 0 16,0 0-19-16,0 0 0 15,0 0 23-15,0 0 14 16,0 0-12-16,-24 44 2 0,24-44-2 15,0 0-17-15,0 0-2 16,0 0 13-16,0 0 18 0,0 0-18 16,-20 51 5-16,20-51-1 15,-24 51-4-15,24-51-10 16,-15 58 2-16,15-58 3 0,-14 58-8 15,14-58 31-15,-10 66-2 16,1-12-7-16,9-54-7 0,-5 62 17 16,0-11-43-1,5-51 35-15,-5 69 6 0,-5-11-22 16,5-3-17-16,5 7 35 15,0-4 3-15,0 8-16 0,0-5-3 16,0 5-5-16,0-1-1 16,5 5 12-16,5-1-3 0,-5 7 142 15,5 1-45-15,-6-5-47 16,6-2-31-16,0-5-19 15,-1 1 7-15,1-1 8 0,0-7-7 16,0 1-8-16,-1-1-5 16,1-4-10-16,-5 8 27 15,5-7-3-15,-6-1-6 0,1-3 5 16,-5 0-34-16,0-51 31 15,5 69 24-15,0-18-38 16,-5-51-1-16,5 73 13 0,0-18-6 16,-5-4 3-16,0-51 9 15,9 65-30-15,1-7 21 0,5-10 13 16,-6 3-13-16,6-4 0 15,-1 0-6-15,1 1-10 0,-5-1 24 16,4 4 3-16,1 0-7 16,-1 0 0-16,1 3-13 15,0-3-7-15,-1 0 23 16,-4 0 3-16,9 0-5 0,-4-3-3 15,4-8-11-15,1 0 0 16,-20-40 9-16,29 47 5 16,-10-7 21-16,-19-40 24 0,34 47-27 15,-15-10-16-15,-19-37-7 16,30 43 13-16,-30-43-1 0,29 40-20 15,-29-40-3-15,0 0 18 16,29 33-12-16,-29-33-310 0,29 7-337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17.839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1837-19 957 0,'-30'19'64'0,"-9"18"107"31,-10 22 4-31,-20 26 37 0,-10 26 50 0,-15 22 12 16,-4 14-16-16,-1 16-56 16,1 7-48-16,4 0-31 15,15 0-16-15,20-19-35 0,25-18-7 16,29-18 14-16,25-23 18 16,29-25-21-16,25-19-30 0,29-30-18 15,20-22-12-15,20-21-20 16,5-23 1-16,0-15 3 0,0-15 0 15,-10-18-6-15,-10-15 6 16,-10-7-4-16,-25-15 1 0,-14-11 12 16,-15-15-3-16,-19-11-6 0,-26 8 10 0,-19 6 10 15,-24 20 46-15,-31 29-5 0,-28 36 9 16,-26 42-1 0,-24 47 15-16,-19 49 66 0,-21 40 6 0,-9 37 25 0,-5 22 47 15,0 19-36-15,14 7-20 0,25-3-81 16,30-8-37-1,34-12-17-15,45-10-4 0,34-15-1 16,45-22 61-16,33-22-34 0,31-30-31 16,24-25-7-16,25-27 1 0,9-22-20 15,11-29 17 1,4-19-33-16,0-25 19 0,-9-27-59 16,-16-21 48-16,-9-23 2 15,-20-22-46-15,-14-22-31 0,-35-15 12 0,-25 0 37 16,-24 11 2-16,-40 34 23 15,-39 40-2-15,-45 52 3 0,-39 51-1 16,-34 60 19-16,-40 48-9 0,-24 44 67 16,-35 33 103-1,-15 37 127-15,-10 22-4 0,20 8-47 0,35-4-91 16,49-15-42-16,54-10-33 0,49-23 7 0,55-22-12 16,59-30-49-16,53-40-8 0,55-30-11 15,45-37-10 1,29-33-18-16,19-30 14 15,11-25 4-15,-6-23-3 0,1-15-44 16,-16-29-77-16,-9-25-54 0,-24-20-8 16,-21-18-15-16,-29-7 24 15,-29-7 94-15,-31 18 55 0,-33 18-9 16,-30 37 7-16,-45 45 21 16,-39 51 29-16,-44 52 27 0,-35 41 114 15,-34 37-2-15,-15 29 32 0,-5 11 2 16,-4 12-64-16,9-1-25 0,24-7-46 15,21-11-18-15,38-15-25 0,36-22 3 0,33-7-18 16,41-16 7-16,38-21 8 16,40-15-22-16,25-26 0 15,29-22 13-15,20-19-13 0,4-22-4 0,16-14-17 16,-5-27-33-16,4-21-11 0,-4-19-21 16,-20-4 55-16,-25 4 25 15,-24 18-3-15,-30 23 1 0,-30 25 22 16,-34 30-7-1,-34 37-8-15,-35 37 47 0,-34 26 42 16,-20 18-5-16,-10 15-22 0,-5 0-12 16,25-8-18-16,14-10-30 0,25-12-6 15,20-3-117-15,15-11-203 16,44-41-152-16,0 0-133 0,-15 48 51 16,15-48 38-16,0 0-11 15,45-4-107-15,-1-22-154 0,-5-18-38 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33.33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1F144E7-2F7A-4D3F-9413-BF05F2EE0499}" emma:medium="tactile" emma:mode="ink">
          <msink:context xmlns:msink="http://schemas.microsoft.com/ink/2010/main" type="inkDrawing" rotatedBoundingBox="12124,4451 12962,2146 14366,2657 13527,4962" semanticType="enclosure" shapeName="Other">
            <msink:destinationLink direction="with" ref="{B63633A4-3284-499F-8B77-F4DF715EC526}"/>
            <msink:destinationLink direction="with" ref="{4B9723F9-0FB2-488B-98C3-8361468065B6}"/>
            <msink:destinationLink direction="with" ref="{0A292887-C4EA-4E7B-86FC-AFF84192A8FA}"/>
          </msink:context>
        </emma:interpretation>
      </emma:emma>
    </inkml:annotationXML>
    <inkml:trace contextRef="#ctx0" brushRef="#br0">8142 404 1003 0,'-34'0'212'0,"-5"4"37"0,0 0 9 16,1 6-84-16,-6 1-44 16,0 8-4-16,-4 6-32 15,-6 11-42-15,-9 15 34 0,-5 22 6 16,-9 22 49-16,-1 18-3 15,0 25-9-15,6 15-52 0,4 11-43 16,19-1-18-16,15-6 29 16,20-4 6-16,23-11 9 15,20-19 6-15,25-24-7 16,23-23-5-16,30-25-15 0,15-33-20 15,9-21-3-15,14-27 4 16,1-13 7-16,4-19-13 0,-9-15 5 16,-10-10-16-16,-15-15 1 15,-9-22 0-15,-15-21-8 0,-14-23 4 16,-20-14 0-16,-19-18-15 15,-29-14 12-15,-20-8-11 16,-34 18 19-16,-28 33-9 0,-35 47 4 16,-24 55-4-16,-20 51-8 15,1 47 18-15,-1 40-6 16,6 18 0-16,14 19-46 0,19 7-189 15,10-4-240-15,20 0-417 16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32.59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2C49711-C028-49F8-A00D-8E51992EF175}" emma:medium="tactile" emma:mode="ink">
          <msink:context xmlns:msink="http://schemas.microsoft.com/ink/2010/main" type="inkDrawing" rotatedBoundingBox="4978,4933 5390,2206 7143,2470 6731,5198" hotPoints="6325,2442 6840,3959 5654,5036 5139,3519" semanticType="underline" shapeName="Ellipse">
            <msink:destinationLink direction="with" ref="{D4039B2F-0FD5-4EEF-8445-AEA6AF814F84}"/>
            <msink:destinationLink direction="with" ref="{0A292887-C4EA-4E7B-86FC-AFF84192A8FA}"/>
          </msink:context>
        </emma:interpretation>
      </emma:emma>
    </inkml:annotationXML>
    <inkml:trace contextRef="#ctx0" brushRef="#br0">921 302 701 0,'0'0'240'0,"-19"-36"10"0,-5 7-3 16,-5 14 6-16,0 8-20 15,-10 14-65-15,-5 11 17 0,-4 15-25 16,-11 11-41-16,-4 10-45 15,-10 23-9-15,-4 10-14 16,-1 22 4-16,1 26-15 0,-1 22 6 16,10 21-9-16,15 11 6 15,14 19-15-15,19 6-21 16,20-3 13-16,25-21-1 0,23-23 15 15,25-29-4-15,19-28-16 16,20-30 1-16,9-33 12 0,15-33-19 16,9-28-2-16,1-26-2 15,0-26 3-15,-6-14-12 16,-13-25 5-16,-11-19 13 0,-4-18-24 15,-11-22 5-15,-13-21 6 16,-20-19-9-16,-25-11-9 0,-28-10 18 16,-34-12-15-16,-30-3-3 15,-24 21 18-15,-14 37 0 16,-15 48 4-16,-14 50-2 0,-15 62 8 15,0 62-7-15,-5 40 2 16,5 26-2-16,9 14-8 16,20 4-53-16,15-8-204 0,19-3-304 15,24-15-282-15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37.79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A292887-C4EA-4E7B-86FC-AFF84192A8FA}" emma:medium="tactile" emma:mode="ink">
          <msink:context xmlns:msink="http://schemas.microsoft.com/ink/2010/main" type="inkDrawing" rotatedBoundingBox="6863,2025 12936,1931 12951,2839 6877,2933" semanticType="underline" shapeName="Other">
            <msink:sourceLink direction="with" ref="{52C49711-C028-49F8-A00D-8E51992EF175}"/>
            <msink:sourceLink direction="with" ref="{D1F144E7-2F7A-4D3F-9413-BF05F2EE0499}"/>
          </msink:context>
        </emma:interpretation>
      </emma:emma>
    </inkml:annotationXML>
    <inkml:trace contextRef="#ctx0" brushRef="#br0">4439-409 391 0,'0'0'76'0,"0"0"15"15,0 0-13-15,0 0 14 16,0 0-2-16,0 0 15 0,-10-29-64 16,10 29 1-1,0 0-35-15,0 0 73 0,0 0 13 16,15-26-34-16,-15 26-35 15,33-25 13-15,-3 3 37 0,4 0 14 16,4 0-22-16,6-7-36 16,9 4-27-16,6-8-3 0,9-3-4 15,0 3 27-15,9-4-9 16,1 1-14-16,9 3-13 0,5 0 56 15,1 4-50-15,4 0-6 16,0 4-1-16,0-1 10 16,5 1 8-16,4-1 3 15,1 1-4-15,0-1 5 0,0 1-8 16,-10 3-8-16,-5 4 5 15,-5 3-9-15,-4 4-3 0,-6 4 27 16,-4-4-12-16,-5 0 27 16,0 8-24-16,0-8-3 0,-5 7-8 15,0-3 18-15,5 0-10 16,0-1 5-16,0-3-25 0,5 8 9 15,0-8 24-15,-6 0 2 16,6 0-9-16,5 4-19 16,-5-1 2-16,-1 5-10 15,6-1 37-15,-10 4-11 0,0-4 6 16,0 4-8-16,-5 0 4 15,-5-3-18-15,0 3-18 0,-4 0 47 16,4 0 1-16,-5 0-12 16,6-4-4-16,-6 4-6 0,10 0-1 15,-5 4 1-15,5-4 6 16,1 3-21-16,-1 5 21 15,5-5 7-15,-5 5 0 0,5-1-2 16,-1 0-3-16,1 1-9 16,-4 2-12-16,-1 1 11 15,0 0 10-15,5 0 12 0,-5-4-17 16,0 4 6-16,0 4-6 15,-5 3-14-15,-5 4 14 0,-4 0 9 16,0 0-9-16,-6 3 12 16,-4 1-1-16,0-1-8 15,-5 4 3-15,0 0-10 0,0 4-14 16,-5 0 28-16,0 0 8 15,0 3-12-15,-5-3-2 0,1-4-4 16,-25-29 0-16,34 44 0 16,-5-12-11-16,-29-32 11 15,34 37 4-15,-5-12 2 0,-29-25 7 16,34 29-4-16,0-7-4 15,-10 0-19-15,5-8 27 16,0 8-13-16,-29-22 0 0,39 26-3 16,-10-8 0-16,-29-18-2 15,34 18 0-15,-34-18 23 0,29 15-1 16,-29-15-17-16,0 0-5 15,0 0-12-15,0 0-40 0,29 11-323 16,-29-11-218-16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47.42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936A21B-6523-40A8-AF4F-C0EFF1A5751B}" emma:medium="tactile" emma:mode="ink">
          <msink:context xmlns:msink="http://schemas.microsoft.com/ink/2010/main" type="writingRegion" rotatedBoundingBox="9011,13451 10098,13451 10098,15675 9011,15675">
            <msink:destinationLink direction="with" ref="{5FC1E58A-B1FD-4FBC-B82B-7E6C5DB9A5FC}"/>
          </msink:context>
        </emma:interpretation>
      </emma:emma>
    </inkml:annotationXML>
    <inkml:traceGroup>
      <inkml:annotationXML>
        <emma:emma xmlns:emma="http://www.w3.org/2003/04/emma" version="1.0">
          <emma:interpretation id="{2967B539-8154-450D-AC9A-CC3718A255D0}" emma:medium="tactile" emma:mode="ink">
            <msink:context xmlns:msink="http://schemas.microsoft.com/ink/2010/main" type="paragraph" rotatedBoundingBox="9011,13451 10098,13451 10098,15675 9011,15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42233D-1642-4E5F-842A-383CCD2E11BE}" emma:medium="tactile" emma:mode="ink">
              <msink:context xmlns:msink="http://schemas.microsoft.com/ink/2010/main" type="line" rotatedBoundingBox="9011,13451 10098,13451 10098,15675 9011,15675"/>
            </emma:interpretation>
          </emma:emma>
        </inkml:annotationXML>
        <inkml:traceGroup>
          <inkml:annotationXML>
            <emma:emma xmlns:emma="http://www.w3.org/2003/04/emma" version="1.0">
              <emma:interpretation id="{59F345A6-88C2-4473-853E-3769912C1EC3}" emma:medium="tactile" emma:mode="ink">
                <msink:context xmlns:msink="http://schemas.microsoft.com/ink/2010/main" type="inkWord" rotatedBoundingBox="9011,13451 10098,13451 10098,15675 9011,15675">
                  <msink:destinationLink direction="with" ref="{575397FA-4E4F-4502-9961-F4F352AE8E4A}"/>
                  <msink:destinationLink direction="with" ref="{8972B2A8-CEE8-41DD-8320-F2ECA12EB569}"/>
                </msink:context>
              </emma:interpretation>
              <emma:one-of disjunction-type="recognition" id="oneOf0">
                <emma:interpretation id="interp0" emma:lang="en-US" emma:confidence="0">
                  <emma:literal>0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6</emma:literal>
                </emma:interpretation>
                <emma:interpretation id="interp4" emma:lang="en-US" emma:confidence="0">
                  <emma:literal>D</emma:literal>
                </emma:interpretation>
              </emma:one-of>
            </emma:emma>
          </inkml:annotationXML>
          <inkml:trace contextRef="#ctx0" brushRef="#br0">4207 11705 599 0,'0'0'112'15,"0"0"59"-15,-29-15 1 16,-1 11-25-16,6 12-1 0,0 6-36 15,0 12-29-15,-6 14-30 16,1 14 77-16,5 23-25 16,-5 21 55-16,5 11-51 0,4 15-56 15,1 14-20-15,14 4-20 16,5 4 5-16,10-4-10 0,4-11-18 15,15-18 18 1,5-15-14-16,10-22 32 0,5-18-1 16,19-28 60-16,4-23-21 15,16-25-35-15,-1-19-20 0,0-21-2 16,1-15 1-16,-6-10 13 0,-4-16-19 15,-5-6 10-15,-15-8-2 16,-10-11-16-16,-14-18 18 0,-5-14-8 16,-14-4-2-16,-15-11 11 15,-19-8-16-15,-20 1 5 0,-15 10 19 16,-18 27-27-16,-6 28 68 15,-14 40-21-15,0 40 9 16,-5 40-15-16,4 37-20 0,6 25-17 16,9 19 7-16,6 6-19 15,18 4 23-15,6-3-17 0,19-8 10 16,14-6-9-16,10-16-166 0,10-7-226 15,14-18-203-15,-19-40-55 16</inkml:trace>
        </inkml:traceGroup>
      </inkml:traceGroup>
    </inkml:traceGroup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49.21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DC3466C-EA0C-4149-9628-5C1D091A928D}" emma:medium="tactile" emma:mode="ink">
          <msink:context xmlns:msink="http://schemas.microsoft.com/ink/2010/main" type="inkDrawing" rotatedBoundingBox="8843,1666 14844,11426 6695,16437 694,6677" semanticType="underline" shapeName="Other">
            <msink:sourceLink direction="with" ref="{8C27F730-3030-4077-9036-A7FBABBE0289}"/>
            <msink:sourceLink direction="with" ref="{3B837803-0063-4F42-8DCF-CC23FA0AFF61}"/>
            <msink:sourceLink direction="with" ref="{EDFB009D-A9DE-4C37-898E-DDB11E9977ED}"/>
            <msink:sourceLink direction="with" ref="{D32DCD15-1DA8-4286-A296-F461EBCE7BE0}"/>
          </msink:context>
        </emma:interpretation>
      </emma:emma>
    </inkml:annotationXML>
    <inkml:trace contextRef="#ctx0" brushRef="#br0">-3712 1292 327 0,'0'0'83'0,"0"0"7"0,0 0-10 16,0 0-31-16,0 0-24 15,0 0 3-15,0 0 149 0,0 0-65 16,0 0-71-16,0 0 106 15,29 55-48-15,1-4-39 16,8 7 129-16,6 15 1 0,9 14-23 16,6 15-88-16,9 7 20 15,9 11 45-15,11 8-52 16,9-8-61-16,4 0 5 0,1-7-20 15,0-4 81-15,0 0-32 16,-5-11-25-16,-5 1-9 16,1-5-23-16,-6-3 5 15,0-3-10-15,-9-1-3 0,-5-7 5 16,-5 4-5-16,-5-8 0 15,-5-3 7-15,-5 3 107 0,-4-3-43 16,-5 0-31-16,-1-4-20 16,1-3-20-16,-5-1 3 15,4 1-3-15,-4-5 12 0,5-2-12 16,0-1-5-16,-1-4-2 15,6-3 7-15,4-3 7 16,1 3-7-16,-6-8-11 0,5-3 22 16,1 0-14-16,-6-3-3 15,1-4 2-15,-5-1 4 0,-1-3 5 16,-4 4 1-16,-5 0-3 15,5-4 0-15,-5 4 1 0,5 3 4 16,-5 1-8-16,0-1 0 16,0 0 0-16,4 1 0 0,-4-1-4 15,0 1-1-15,0-1 0 16,0-11 5-16,0 1 0 0,-10-4 0 15,-24-22 10-15,30 25-5 16,-30-25-5-16,0 0 6 16,29 22 26-16,-29-22 5 0,34 15-13 15,-5-4-5-15,-29-11-9 16,29 7-6-16,0 4-4 0,-5-4 4 15,5 4-4-15,-9 0 0 16,4 0 2-16,0 0-2 0,-4 0 0 16,-20-11-3-16,29 7 7 15,-29-7-4-15,24 7 0 0,-24-7 0 16,24-7-3-16,-24 7-145 15,20-36-300-15,-11-5-449 16</inkml:trace>
    <inkml:trace contextRef="#ctx0" brushRef="#br0" timeOffset="-4576.2617">-3280 601 217 0,'0'0'11'15,"0"0"24"-15,0 0 6 16,0 0 6-16,0 0-13 15,0 0 12-15,0 0 10 0,0 0-3 16,0 0-12-16,0 0-14 16,0 0-9-16,0 43 9 0,0-43 53 15,0 0-42 1,10 48-12-16,-10-48-16 0,0 0 6 15,10 58 52-15,-10-58-29 0,9 44-12 16,-9-44-7 0,0 0-6-16,0 0 15 0,0 0 35 15,0 0-15-15,0 0-1 16,0 0-28-16,0 0 4 0,0 0 12 15,0 0 80-15,0 0-35 16,10 58-35-16,-10-58 10 16,15 58 48-16,-11-7-23 0,6-7-40 15,0-1-8-15,-5 1-33 16,-5-44-9-16,14 62 30 0,-4-18-10 15,0-4-37-15,-10-40 44 16,19 47-11-16,-9-11 100 16,-10-36-50-16,14 37-23 15,-14-37-21-15,0 0-7 16,20 43 6-16,-20-43-22 0,0 0 17 15,0 0 4-15,0 0-16 16,19 37 12-16,-19-37-7 0,0 0-8 16,0 0 17-16,0 0-14 15,0 0-9-15,0 0 29 16,0 0-23-16,0 0 11 0,0 0 0 15,0 0-13-15,0 0 25 16,0 0-15-16,0 0-3 16,0 0 23-16,0 0 47 15,0 0-25-15,0 0-4 0,0 0-19 16,0 0-9-16,0 0 2 15,0 0-28-15,0 0 18 16,0 0-2-16,0 0-188 0,0 0-355 16,0 0-215-16</inkml:trace>
    <inkml:trace contextRef="#ctx0" brushRef="#br0" timeOffset="142639.1585">-4605-5335 365 0,'0'0'63'0,"0"0"31"16,0 0-15-16,0 0 0 0,0 0-27 15,0 0-21-15,0 0 4 16,0 0 40-16,0 0-12 15,0 0-35-15,0 0 8 0,0 0-15 16,0 0-17-16,-34 18 1 16,0-3-5-16,5 3 0 15,29-18 0-15,-34 25-7 0,5-7 9 16,29-18-2-16,-34 26 2 15,34-26-5-15,-34 36-2 16,34-36 12-16,-38 48-3 16,13-8-4-16,25-40 5 0,-34 51-5 15,10-11 4-15,0-4 5 16,24-36-18-16,-24 44 9 15,24-44 31-15,-30 51 61 0,1-15-51 16,29-36-20-16,-34 51 13 16,5-7-23-16,29-44 2 0,-39 54-4 15,15-10-26-15,24-44 24 16,-34 58 5-16,10-14 5 15,24-44-11-15,-34 58 5 16,15-14-14-16,19-44 0 16,-30 54 3-16,11-10-4 0,19-44 13 15,-24 55-6-15,4-12 2 16,20-43 14-16,-24 59 2 0,5-12 71 15,19-47-32-15,-25 58-24 16,1-7 2-16,24-51-20 16,-29 55-16-16,10-8 20 0,19-47-20 15,-25 51-25-15,25-51 41 16,-29 54-21-16,29-54 3 15,-24 62 27-15,24-62-31 16,-19 59 7-16,19-59-6 0,-20 58 34 16,6-11-35-16,14-47-1 15,-15 58 0-15,15-58 10 16,-15 66 18-16,6-19-51 0,9-47 37 15,-15 62 2-15,1-7 122 16,-1-8-38-16,5-3-37 0,10-44-44 16,-19 61 4-16,4-10 1 15,1 0-15-15,-1 0-12 16,1-3 17-16,4-5 18 0,-5-6-59 15,6 6 39 1,-1 1-2-16,0 0-10 0,-4 3 1 16,4-3 19-16,0-1-20 15,1-3-1-15,4 0 20 0,-5 0-26 16,5 8 3-16,-4 6 29 15,4 1-14-15,-5-4-23 16,5-4 26-16,0 4 4 0,0 4-27 16,1 3 24-16,-1-3-5 15,0-1-18-15,0-6 19 0,5 6 13 16,-5 1 81-16,0 7-11 15,0-4-23-15,1-4-39 16,-1-3-15-16,5 8-3 16,-5 2-14-16,5 5 2 15,-5-4 6-15,0-4 10 0,0-3-13 16,5-1-5-16,0 8 12 15,-4 0-21-15,4 3 14 0,0 1 12 16,-5 3-16-16,5 8 8 16,-5-5 8-16,5 1-21 15,0 4 9-15,0 3 16 0,5-4-27 16,-5 4 11-16,5 4 8 15,-5-4-21-15,4 0 17 16,1 0-4-16,-5 0 6 16,5-3-20-16,-5 3 14 0,5 0 11 15,-5 0-30-15,0-4 19 16,5 4 12-16,0 0-12 15,-1 0 0-15,1-7-9 0,0 0 16 16,0 0 3-16,5-4-31 16,-5-4 31-16,4 1-15 0,-4 3-9 15,5-3 27-15,0 3-13 16,4 0-17-16,1 4 30 15,-1-4-21-15,6 7 8 16,-6 1 12-16,6-1-24 0,-1 0 12 16,0 1 13-16,-4-4-17 15,4-4-4-15,1-4 16 16,-6 1-21-16,6-8 15 0,-6 4 7 15,1-11-19-15,-1 4 5 16,1-1 18-16,0 1-25 16,-1-1 6-16,6 5 20 0,-1-1-18 15,0 7 13-15,1 1-21 16,-6-4 20-16,6 3-8 0,-1-7-4 15,5-3-1 1,-4 0 11-16,-6-4-10 0,6-1-4 16,-1-2 11-16,5-5 3 15,-4 5 0-15,4-5-10 0,0 1-15 16,1 3 19-16,4 1 0 15,0-1-19-15,-5 4 32 16,0-4-22-16,6 4 5 0,-6-3 16 16,0-1-23-16,5 0 2 15,-5 1 20-15,6-1-26 16,-1 0 11-16,0 0 15 0,0 1-30 15,0-5 22-15,5 1-3 16,0 0-15-16,0-1 30 16,5 1-15-16,0-4-15 15,-1 0 22-15,-4 0 14 0,5 4-34 16,0-8 7-16,0 1 15 15,0-1-32-15,-1-3 30 16,1-8-7-16,5 4-10 0,0 1 15 16,-6-9-5-16,6 5-5 15,-5-1 14-15,0-3-24 0,0 0 20 16,-5 0-5-16,4 0-10 15,1 0 19-15,-5 3-21 16,5-3 19-16,0 0 2 16,0 0-9-16,-1-1-6 0,6-2-3 15,0-1 19-15,4 0-10 16,1 0 0-16,4-3-21 15,-4 3 33-15,-1 0-17 0,6-3-5 16,-6 6 15-16,-4 1-5 16,4-3-4-16,-4 2 11 15,0 1 0-15,-1 0-13 0,1-4 3 16,0-3-10-16,4-1 13 15,-4-3 0-15,4 0-3 16,-4 0 16-16,5-4-17 0,-6 1-5 16,1 3 9-16,0-1 0 15,-6 1 4-15,6-3-4 16,-5 3 0-16,5 3 11 0,-10-3-18 15,0 0 18-15,-5-4-11 16,5 1 5-16,-5-1-17 0,5-4 22 16,0-3-22-16,0 0 19 15,-5 0-13-15,0 4 11 0,-5-4-5 16,0 4 6-16,1-1-6 15,-1 1-8-15,0 3 18 16,5-3-23-16,0 0 34 16,1-1-16-16,-1-3-5 0,0 0 0 15,0 0-12-15,-5 0 20 16,5 0-22-16,0 0 22 0,1 0-5 15,-6 4 0-15,5-4-10 16,-5 0 10-16,0 0-3 0,-4-4-6 16,4 4 9-16,-24 0-10 15,29 4 17-15,-14-4-19 16,4 0 19-16,-19 0-21 0,20 3 23 15,-20-3-21-15,24 8 12 16,-24-8-6-16,19 3 18 16,-19-3-27-16,25 4 12 0,-25-4-5 15,19 11 17-15,-5-7-18 16,-14-4 17-16,25 7-8 15,-11 0-18-15,-14-7 15 0,25 4 10 16,-11-1-17-16,-14-3-6 16,24-3 31-16,-4 3-18 0,4-4-5 15,0-3-4-15,1 7 23 16,4-4-11-16,-5-3-17 0,0 3 24 15,0-3 2-15,1 3-12 16,-6-7-3-16,1 1 6 16,4 6 5-16,-5-3-22 15,1-4 19-15,-1 3 2 0,-19 8-12 16,24-10-8-16,-24 10 23 15,29-11 1-15,-29 11-20 0,25-11 9 16,-25 11 7-16,24-8-1 16,-24 8-18-16,0 0-1 0,24-7 28 15,-24 7-9-15,0 0-13 16,0 0-1-16,0 0 19 0,20-7-7 15,-20 7-25 1,0 0 27-16,0 0 5 0,24-4-7 16,-24 4-14-16,0 0 22 15,0 0-12-15,24-7 0 0,-24 7-12 16,0 0 3-16,0 0 14 15,0 0 8-15,0 0-22 0,0 0 2 16,20 0 16-16,-20 0-9 16,0 0-15-16,0 0 21 0,0 0 39 15,0 0-74-15,24-4 21 16,-24 4 19-16,0 0-11 15,0 0-16-15,0 0 31 16,0 0-9-16,0 0-15 0,0 0 9 16,0 0 9-16,19-3 0 15,-19 3-13-15,0 0 109 0,0 0 11 16,0 0-43-16,0 0-37 15,0 0-10-15,0 0-8 0,0 0-18 16,0 0 0-16,0 0 6 16,0 0 0-16,0 0-15 15,0 0-2-15,0 0 11 0,0 0 12 16,0 0-15-16,0 0-11 15,0 0 17-15,0 0-57 16,0 0-138-16,0 0-148 0,0 0-177 16,0 0-68-16</inkml:trace>
    <inkml:trace contextRef="#ctx0" brushRef="#br0" timeOffset="-9540.5457">-4464-5037 267 0,'0'0'49'0,"0"0"-2"16,0 0 9-1,0 0 12-15,0 0-17 0,0 0 0 16,0 0 21-16,0 0-30 15,-29 22 6-15,5-7-9 0,24-15 5 16,-34 32-25-16,5-2 7 16,0 10 67-16,4-4-59 15,-4 8 13-15,0-1-42 0,0 1 17 16,5 3 34-16,-1-3 18 15,6 3 2-15,0-7-67 0,4-3 25 16,-4 3 47-16,-1-4-30 16,1 4 7-16,19-40-30 15,-24 51-7-15,-1-7-29 16,6-8 14-16,19-36 5 0,-24 55 20 15,24-55 56-15,-25 54-10 16,25-54-40-16,-24 51-31 0,24-51 7 16,-29 44 9-16,29-44-5 15,0 0-8-15,-24 44-18 16,24-44 17-16,0 0-4 0,0 0-4 15,0 0 10-15,-25 43-18 16,25-43-3-16,0 0-1 0,0 0 1 16,0 0 23-16,0 0 7 15,0 0-8-15,0 0-11 16,0 0 0-16,0 0-15 15,0 0 5-15,0 0 14 0,0 0-8 16,0 0 15-16,0 0-1 16,0 0-6-16,0 0 2 0,0 0-11 15,0 0 5-15,0 0-24 16,0 0 13-16,0 0 19 0,0 0-1 15,0 0 6-15,0 0 0 16,0 0-8-16,0 0-14 16,0 0-6-16,0 0 3 15,0 0 16-15,0 0 7 0,0 0 4 16,0 0-3-16,0 0-9 15,0 0-10-15,0 0-16 16,0 0 1-16,0 0 36 0,0 0-14 16,0 0 14-16,0 0-4 15,0 0 2-15,0 0-8 0,-24 44-29 16,24-44 15-16,0 0 17 15,-34 47 8-15,34-47-15 0,0 0 2 16,-24 44-2-16,24-44 0 16,0 0-19-16,0 0 0 15,0 0 23-15,0 0 14 16,0 0-12-16,-24 44 2 0,24-44-2 15,0 0-17-15,0 0-2 16,0 0 13-16,0 0 18 0,0 0-18 16,-20 51 5-16,20-51-1 15,-24 51-4-15,24-51-10 16,-15 58 2-16,15-58 3 0,-14 58-8 15,14-58 31-15,-10 66-2 16,1-12-7-16,9-54-7 0,-5 62 17 16,0-11-43-1,5-51 35-15,-5 69 6 0,-5-11-22 16,5-3-17-16,5 7 35 15,0-4 3-15,0 8-16 0,0-5-3 16,0 5-5-16,0-1-1 16,5 5 12-16,5-1-3 0,-5 7 142 15,5 1-45-15,-6-5-47 16,6-2-31-16,0-5-19 15,-1 1 7-15,1-1 8 0,0-7-7 16,0 1-8-16,-1-1-5 16,1-4-10-16,-5 8 27 15,5-7-3-15,-6-1-6 0,1-3 5 16,-5 0-34-16,0-51 31 15,5 69 24-15,0-18-38 16,-5-51-1-16,5 73 13 0,0-18-6 16,-5-4 3-16,0-51 9 15,9 65-30-15,1-7 21 0,5-10 13 16,-6 3-13-16,6-4 0 15,-1 0-6-15,1 1-10 0,-5-1 24 16,4 4 3-16,1 0-7 16,-1 0 0-16,1 3-13 15,0-3-7-15,-1 0 23 16,-4 0 3-16,9 0-5 0,-4-3-3 15,4-8-11-15,1 0 0 16,-20-40 9-16,29 47 5 16,-10-7 21-16,-19-40 24 0,34 47-27 15,-15-10-16-15,-19-37-7 16,30 43 13-16,-30-43-1 0,29 40-20 15,-29-40-3-15,0 0 18 16,29 33-12-16,-29-33-310 0,29 7-337 16</inkml:trace>
    <inkml:trace contextRef="#ctx0" brushRef="#br0" timeOffset="-1144.0654">0 5103 548 0,'0'0'68'0,"0"0"63"16,0 0 48-16,0 0-25 15,49-51 19-15,4-11 1 16,10-11-62-16,15-11 89 16,9-14-65-16,10-18-81 0,10-23-1 15,5-24-2-15,9-23-23 0,5-18-17 16,10-7-1-16,5-15-5 15,5-3 18-15,4-7-24 0,5-5-5 16,1-2 25-16,-6 10-16 16,-9 14-14-16,-10 19 21 0,-20 25-7 15,-9 19-15-15,-10 25 15 16,-19 18 7-16,-10 26-17 0,-14 10 6 15,-10 15 3-15,-5 11 5 16,-15 8-4-16,-19 43-17 16,19-48 26-16,-19 48 1 0,0 0-5 15,5-58-14-15,-5 58 5 16,0-51 11-16,0 51-11 0,0-58-18 15,0 11 33-15,5 3-23 16,-5 44 8-16,15-58 0 0,4 11-9 16,-19 47 12-16,24-48 8 0,-24 48-16 15,29-51-1-15,-4 11 13 16,-25 40-7-16,43-62 18 0,-4 19-33 15,0 3 3-15,0 3 21 16,5 4-6-16,-1 1-8 16,-4-1 64-16,0 4 74 0,0 0-77 15,-10 0-22-15,0 3-4 16,0 4-30-16,-29 22 0 0,24-29 18 15,-24 29-15-15,0 0-11 16,0 0 0-16,0 0-238 0,0 0-382 16,0 0-117-16</inkml:trace>
    <inkml:trace contextRef="#ctx0" brushRef="#br0" timeOffset="-3716.2126">-3207 532 513 0,'0'0'135'0,"0"0"23"0,0 0-26 15,0 0-55-15,0 0-37 16,39 0 77-16,-39 0-21 15,39 0-33-15,4 0-31 0,1 0 15 16,19-8 105 0,15-3-86-16,14 4-1 0,10-11-31 15,14 3-30-15,10-3 21 16,15-4-20-16,10 4 19 0,9-4-28 15,19-3 4-15,15-4 9 16,5-4-18-16,5 0 18 16,-5-3-1-16,10-4-8 0,-1-4-7 15,1 0 1-15,9 8 29 16,6-4-50-16,-11 11 27 0,-9 0 27 15,-10 0-59-15,-10 3 39 16,-4 1-18-16,-15 3 26 16,-5 0-26-16,-10 0-6 15,-9 0 28-15,0 0-2 16,-10 1-14-16,-5 6 8 0,-14 1-3 15,-6 3-9-15,-13 3 2 16,-11 8 11-16,-9 4-14 0,0 0 0 16,-15-1 20-16,5 5-8 15,-10-5-2-15,1-3 17 16,-6-3-27-16,-4-1 6 0,-5-3-7 15,0-1 34-15,-1 1-16 16,1 0-22-16,0-4 33 16,0 0-15-16,0 0-21 15,0 4 46-15,-1 3-43 0,1 0-3 16,0 1 36-16,0 6 121 15,0 1 4-15,-5 0-59 16,0-4-48-16,-5 3-30 0,-10 1 16 16,-19-4-3-16,0 0 113 15,24 0 19-15,-24 0-43 0,0 0-15 16,0 0-22-16,0 0-41 15,0 0-18-15,0 0-8 16,0 0-53-16,0 0-209 16,0 0-273-16,0 0-153 0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7:35.13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C27F730-3030-4077-9036-A7FBABBE0289}" emma:medium="tactile" emma:mode="ink">
          <msink:context xmlns:msink="http://schemas.microsoft.com/ink/2010/main" type="inkDrawing" rotatedBoundingBox="7841,1617 15918,13767 7281,19509 -796,7358" hotPoints="1958,7549 5270,3081 13487,10025 13312,15313 7930,19094 4082,15186" semanticType="underline" shapeName="Hexagon">
            <msink:sourceLink direction="with" ref="{A4E9810D-3361-4150-BE30-657C4E6A2025}"/>
            <msink:destinationLink direction="with" ref="{BDC3466C-EA0C-4149-9628-5C1D091A928D}"/>
            <msink:destinationLink direction="with" ref="{0291926A-E399-4621-8829-E482A3F0CBF2}"/>
            <msink:destinationLink direction="with" ref="{129D823F-653C-4ECA-BEA6-656336C1289C}"/>
          </msink:context>
        </emma:interpretation>
      </emma:emma>
    </inkml:annotationXML>
    <inkml:trace contextRef="#ctx0" brushRef="#br0">3035-5 214 0,'-24'-7'47'0,"24"7"-7"0,0 0 25 16,-24 0 8-16,24 0 3 16,-25 0-10-16,1 7-8 15,-5 7-23-15,-5 8-31 0,-10 4 9 16,-14 10 75-16,1 4-34 15,-11 7-24-15,-5 8-9 16,0 7-10-16,-4 3 11 0,-6 8-19 16,-9 7 5-16,0 8 70 15,-5 3 24-15,0 14-66 0,5 12-2 16,-5 17 9-16,-5 8-24 15,-10 4-30-15,0-1 11 0,1 1 40 16,-1-1-30-16,6 5-4 16,4 3-14-16,0 3 22 15,10 1 4-15,4 3-9 16,6 3-19-16,4 12 19 0,0 7 2 15,6 7-24-15,4-7 37 16,9 0-16-16,1-3-8 0,5-5-5 16,4 8 22-16,6 8 202 15,9 2-128-15,5 5-37 0,9 7-36 16,10 7-15-16,6 0 10 15,4-7-9-15,9-8 5 0,6-10 7 16,4-11-16-16,10 3 3 16,10 4 22-16,5 7 82 15,4 11-37-15,6 11-25 16,4 15-15-16,0 7-28 0,0 0 3 15,6 3 64-15,3-3-6 16,-3 0-14-16,3-7-37 0,-3-4-6 16,4 4-6-16,-1-4-4 15,6 0 9-15,0-11-10 0,0-8 5 16,0-2-3-16,-5-5 3 15,4-7 7-15,-4 1 9 0,0-8 6 16,0-11 12 0,5-15-25-16,0-10-9 0,-5-12 3 15,9-10 7-15,1 0-5 16,0-8-5-16,-6-6-12 0,6-1 6 15,0 0 6-15,-6 0 4 16,1 4-1-16,5 3-3 0,-5 1-9 16,4 3 3-16,1-4 6 15,0 1-7-15,-7-4-4 0,2-8 17 16,0-7 0-16,-5 1-6 15,-5-8 2-15,5-8 6 0,-5-3-4 16,0-7-1-16,0 0 11 16,5 3-23-16,5-3 9 15,-5 4 0-15,0 3 3 0,5 0 13 16,-1 4-12-16,1-8-15 0,0-7 11 15,5-7 3-15,-11-7-3 16,6-4-4-16,5-1 18 0,-5-6-4 16,4-4-19-16,1-7 19 15,4 0 8-15,1-8-18 0,-5 4-3 16,-1 0 17-16,6-3-7 0,4-4-15 15,-4 3 17-15,9-3 1 16,5-4-1-16,0 0-4 16,0 1 0-16,5-5-10 0,0 4 15 15,9-3-10-15,-4-11-12 16,0-8 18-16,0-3 8 0,-6-4-26 15,1-7 12-15,-5-1 14 16,0-2-9-16,-4-12-16 0,-6 4 20 16,5-8 2-16,0-6-22 0,5-8 23 15,1-15-9-15,3-3-13 16,1-11 14-16,5-4 6 0,5-7-17 15,4 4-2-15,1-4 17 16,4 4-4-16,-5 3-11 16,-4 7 17-16,0 5 1 0,-6 2-17 15,-5 5 9-15,6-4 12 0,0 0-11 16,0 0-4-16,-1-1-13 15,1 1 13-15,5-7 0 0,-1-8 14 16,6 0-14-16,-6-3-5 16,1-4 13-16,-5-4-11 0,-5 1-5 15,0-8 16-15,-5 4-8 0,-5-8-8 16,0-3 21-16,-5-4-13 15,1 0 11-15,-6-3-20 0,1 7 9 16,-11-4 4-16,1 4-14 16,-5-8 1-16,-5 8 13 15,-5-4-1-15,-4 4-1 0,-10-4-2 16,-6 8 4-16,-4 3-16 15,-5 0 12-15,-9 4 13 0,-1 3-5 16,-4-3-11-16,-1-1 15 0,-4-3-12 16,0-7-6-16,-1-7 21 15,-9-12-15-15,5-6-8 0,-5-1 20 16,0-3-5-16,0 7-22 15,0 7 18-15,0 11-8 0,0 4 11 16,-5 14-6-16,10 8 16 16,-5 7-16-16,0 4-3 0,0 6 3 15,5-2 12-15,0 3-15 16,-5 3 3-16,0-7 3 0,5-3 2 15,-5-8-5-15,0-3 0 16,10-8 4-16,-6 4-4 0,1 7-5 16,0 1 10-16,5 6 1 0,-5 5-14 15,-5 2 8-15,5 5 5 16,-1-4 0-16,1 3-16 0,0 4 8 15,-5-3 12-15,0 7 2 16,0-8-23-16,-5 4 15 16,0 4-8-16,1 3 14 0,-1 15 2 15,5 40-11-15,-10-47 2 16,10 47-8-16,0 0 13 0,-10-51 7 15,10 51-20-15,0 0-1 0,-19-51 7 16,19 51-4-16,-15-51 11 16,15 51 0-16,0 0-14 0,-14-51 13 15,14 51 0-15,0 0-16 16,-15-51 0-16,15 51 22 0,-10-47-12 15,10 47-9-15,0 0 15 0,-14-44 0 16,14 44-6-16,0 0 0 16,0 0 30-16,0 0-21 15,0 0 3-15,0 0 4 0,0 0-11 16,0 0-21-16,0 0-17 15,0 0-222-15,0 0-205 0,5 51-142 16,-5-51-22-16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7:49.0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934 642 423 0,'0'0'112'0,"-34"0"-26"0,34 0 9 16,-39 7-27-16,39-7 19 16,-39 37-9-16,39-37 16 15,-43 61-21-15,14-2-7 0,9-16-55 16,6 1 19-16,14-44-5 15,-10 40 27-15,10-40 24 16,0 0-23-16,0 0-47 0,0 0 30 16,53-11-36-16,-4-18-6 15,-5-7 21-15,-6-12 2 16,-4-10 3-16,-5-7 10 0,-9-1 25 15,-6-3-23-15,-9-4-6 16,-10 4 84-16,-14 7 6 0,0 15-24 16,-11 14-19-16,-4 18-29 15,-4 23-15-15,-1 17-19 0,-10 30-6 16,6 21 5-1,-6 19 13-15,10 10-14 0,5 5-4 16,5-5 5-16,15-14-4 16,9-11-5-16,10-14-16 0,9-12 42 15,10-14-8-15,6-18-14 16,13-7 14-16,6-19-4 15,-1-10-9-15,11-16-1 0,-1-13 2 16,0-8-6-16,-5-11 0 16,1-11 0-16,-15-11 0 0,-10-3 0 15,-15-4-13-15,-14-4 2 16,-14 8 2-16,-15 3-9 15,-10 15 25-15,-10 22 5 16,-14 18 13-16,5 18 5 0,-5 25-30 16,5 26 0-16,-5 26 7 15,4 21 13-15,6 26-17 0,9 15 6 16,5 6 9-16,5 8-7 15,15-7-11-15,9-11-8 0,10-12 16 16,5-13 2-16,10-23-1 16,14-21-2-16,5-23-5 15,10-24 8-15,9-23 6 0,15-21-25 16,5-22 9-16,4-15 7 15,-4-15-4-15,-5-10-3 16,-10-18-5-16,-9-12 1 16,-20 1-11-16,-15 0-5 0,-18 3 3 15,-21 22 7-15,-14 15 10 16,-19 28 3-16,-10 27 0 0,-9 28 2 15,-6 29-1-15,-4 30-4 16,-1 25 5-16,1 22-13 0,-5 18 11 16,5 11 1-16,-1 4-1 15,11-4 3-15,9-8-3 16,19-6 5-16,20-15 10 15,19-15-18-15,20-21 8 0,19-19 3 16,20-18 5-16,9-18 13 16,15-22-29-16,14-25 0 0,20-23-4 15,0-13-4-15,9-12-2 16,-4-11-2-16,-6-7 0 15,-18-3 9-15,-15-1 3 0,-20 8 0 16,-24 3-10-16,-19 5 4 16,-25 2-2-16,-24 12-1 0,-19 14 1 15,-15 18 8-15,-9 22 6 16,-1 26-1-16,-4 25 0 15,9 33 2-15,1 29-7 16,14 18 2-16,9 11 4 0,11 4-6 16,9-4 15-16,19-3-3 15,10-12 1-15,10-14-11 0,14-18-2 16,15-22 7-16,15-22-7 15,9-25 0-15,30-34 0 0,13-20 9 16,11-23-9-16,14-15-3 16,0-14 8-16,-4-3-5 15,-11-4-4-15,-23-4-2 0,-20-4 6 16,-25 1-14-16,-28 0-3 15,-35 3-26-15,-18 4 24 16,-30 14 7-16,-15 22-4 0,-14 29 10 16,-5 37 10-16,-5 47 8 15,1 44-2-15,4 36-4 16,10 33 6-16,4 18 9 0,15 0-19 15,15-11 1-15,15-11-13 16,13-21 10-16,16-19 17 0,9-25-8 16,15-23-6-16,9-24-3 15,15-26-3-15,10-29 12 0,14-26 5 16,20-25 1-16,14-22-39 15,10-15 12-15,-5-18 3 16,0-7 9-16,-15-10-3 16,-14-1-2-16,-24-4-4 0,-25 4-3 15,-19 4 12-15,-24 14-10 16,-15 29 2-16,-14 30-1 0,-15 36-1 15,-10 36 15-15,-4 37-8 16,-1 32 18-16,-9 30-6 0,0 21 0 16,5 19-12-16,-1 14 20 15,11 0-17-15,9 0 20 0,19-11-15 16,15-10 6-16,20-16-11 15,9-17-6-15,14-15 16 16,16-18-8-16,9-30-8 0,19-24 25 16,10-34-14-16,15-32-10 15,14-23 23-15,15-20-14 16,0-12-21-16,-10-11 12 0,-10-11-1 15,-19-7-2-15,-20 4-3 16,-23-4-5-16,-21 0-19 0,-23 7 13 16,-25 4-8-16,-19 18 26 15,-9 18-9-15,-6 30 15 0,-5 28-10 16,1 37-1-16,-1 33 21 15,6 32-12-15,-1 33 14 16,0 30-14-16,6 21 25 0,9 14-25 16,9 5 22-16,15-5-22 15,20-10 10-15,14-18-5 0,20-15-5 16,14-22 15-16,10-22-12 15,14-28 2-15,5-30 14 0,20-29-27 16,4-33 21-16,15-33-18 16,10-17 5-16,-5-16 2 15,-5-6-12-15,-14-8 13 0,-20-14-26 16,-15-4 33-16,-23-11-18 15,-21 3-5-15,-18-2 7 16,-20 9-17-16,-20 16 28 0,1 25-23 16,-5 26 14-16,0 32 30 15,-1 40-56-15,-4 37 43 0,5 43-8 16,-5 37 14-16,5 25-19 15,0 22 19-15,9 7-27 0,5 1 13 16,20-8 15-16,5-15-20 16,19-17 5-16,5-27 8 0,19-21-28 15,5-21 24-15,15-27-2 16,9-17-10-16,10-26 12 15,10-19-13-15,4-17-1 16,1-15-27-16,0-11-27 0,-1-11-158 16,-14-3-33-16,-9 0-113 15,-10 3 13-15,-11 0 7 0,-13 11 36 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34.77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B837803-0063-4F42-8DCF-CC23FA0AFF61}" emma:medium="tactile" emma:mode="ink">
          <msink:context xmlns:msink="http://schemas.microsoft.com/ink/2010/main" type="inkDrawing" rotatedBoundingBox="12682,9860 13232,7519 14539,7826 13989,10167" hotPoints="13228,7897 14320,8625 13048,9946" semanticType="enclosure" shapeName="Triangle">
            <msink:destinationLink direction="with" ref="{BDC3466C-EA0C-4149-9628-5C1D091A928D}"/>
            <msink:destinationLink direction="with" ref="{0291926A-E399-4621-8829-E482A3F0CBF2}"/>
          </msink:context>
        </emma:interpretation>
      </emma:emma>
    </inkml:annotationXML>
    <inkml:trace contextRef="#ctx0" brushRef="#br0">8559 5645 980 0,'0'0'255'15,"-43"4"2"-15,4 3-37 16,-10 15-10-16,1 14-62 0,-6 19 3 16,-9 28-14-16,-9 27-4 15,-1 32-33-15,-5 21 23 16,5 19-60-16,5 11-15 15,10 0-12-15,19-15-44 0,20-10 19 16,24-23 13-16,19-28-9 16,25-26 5-16,23-37-4 15,25-32-1-15,20-25-20 0,19-27 14 16,0-17 0-16,0-18 6 15,-10-12 15-15,-10-17-4 16,-9-16-16-16,-15-28-5 0,-14-26 10 16,-15-25-1-16,-20-18-5 15,-18-12-3-15,-30-6 0 16,-19 17 59-16,-25 23 26 15,-24 35-24-15,-29 45-33 0,-24 39-27 16,-19 41 8-16,-6 39-20 16,1 34-38-16,9 28-208 0,15 22-268 15,14 19-349-15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8:24.96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291926A-E399-4621-8829-E482A3F0CBF2}" emma:medium="tactile" emma:mode="ink">
          <msink:context xmlns:msink="http://schemas.microsoft.com/ink/2010/main" type="inkDrawing" rotatedBoundingBox="5218,7769 13667,2204 16557,6591 8108,12156" semanticType="underline" shapeName="Other">
            <msink:sourceLink direction="with" ref="{8C27F730-3030-4077-9036-A7FBABBE0289}"/>
            <msink:sourceLink direction="with" ref="{3B837803-0063-4F42-8DCF-CC23FA0AFF61}"/>
            <msink:sourceLink direction="with" ref="{D32DCD15-1DA8-4286-A296-F461EBCE7BE0}"/>
          </msink:context>
        </emma:interpretation>
      </emma:emma>
    </inkml:annotationXML>
    <inkml:trace contextRef="#ctx0" brushRef="#br0">3793 6054 439 0,'0'0'31'0,"0"0"61"15,0 0 34-15,0 0 25 0,0 0-43 16,0 0 70-16,0 0-55 16,0 0 66-16,0 0-98 15,39-25 129-15,-39 25-76 0,39-29 30 16,-5 3-14-16,5-3-26 15,0-7-44-15,-1-4 14 0,6 0 21 16,5-11-67-16,4-4-3 16,0-3 77-16,10 0-55 15,0-8-15-15,5 4-1 16,5-7 18-16,0 0-24 0,5-4-5 15,-1-3-1-15,1-4-19 16,4-4 10-16,6-10-12 16,9-1-8-16,0 4 15 0,5 4-15 15,0 3-9-15,4 4 22 16,-4 0 74-16,10 3-59 15,0 1-10-15,4-1-27 0,0 1-11 16,1 0 18-16,-5-8-18 16,4 0-6-16,-9 0 13 15,-1-3-22-15,6 3 22 16,-5 1-12-16,0 6 10 0,-1 1-14 15,-4 3 18-15,0 0-9 16,-5 0 0-16,5 1 5 0,0-5-9 16,5 4-2-16,0 4 12 15,-6 0-6-15,-4 0-7 16,-4 4 4-16,-11 3 3 0,-4 7 0 15,-10 4 3-15,-5 4-3 16,-10 3-9-16,1 4 16 16,-6-4-7-16,5 1-5 15,-4 3 5-15,0 3 9 0,-1-6-7 16,5 3-2-16,-4 0 0 15,4-4-5-15,6 0 5 16,-6 1 0-16,0-1 6 0,1 7-9 16,-6-3 3-16,-4-3 7 15,0 6-7-15,-6-3-6 0,6 0-1 16,0 0 10-16,-5 0 1 15,4 0 2-15,-4 0-9 16,0 0-7-16,5 0 16 0,-10 0-14 16,4 4 8-16,-9-1 9 15,1 5-9-15,-6 6-8 16,0 1 8-16,-24 25 0 0,24-33-4 15,-24 33 7-15,29-33-7 16,-9 4-3-16,-20 29 19 0,29-33-12 16,-29 33-5-16,24-33 12 15,-24 33-7-15,25-29-5 16,-25 29 5-16,0 0 9 0,0 0-16 15,0 0 12-15,0 0 3 16,0 0-13-16,0 0-2 0,19-29 7 16,-19 29 5-16,0 0-12 15,0 0 11-15,0 0-1 16,0 0-7-16,0 0-3 0,0 0 23 15,0 0-19-15,0 0 3 16,0 0 33-16,0 0-6 16,0 0-27-16,0 0 3 0,0 0-3 15,0 0-46-15,0 0-218 16,0 0-356-16,0 0-477 0</inkml:trace>
    <inkml:trace contextRef="#ctx0" brushRef="#br1" timeOffset="-111632.385">10810-504 1003 0,'-34'0'212'0,"-5"4"37"0,0 0 9 16,1 6-84-16,-6 1-44 16,0 8-4-16,-4 6-32 15,-6 11-42-15,-9 15 34 0,-5 22 6 16,-9 22 49-16,-1 18-3 15,0 25-9-15,6 15-52 0,4 11-43 16,19-1-18-16,15-6 29 16,20-4 6-16,23-11 9 15,20-19 6-15,25-24-7 16,23-23-5-16,30-25-15 0,15-33-20 15,9-21-3-15,14-27 4 16,1-13 7-16,4-19-13 0,-9-15 5 16,-10-10-16-16,-15-15 1 15,-9-22 0-15,-15-21-8 0,-14-23 4 16,-20-14 0-16,-19-18-15 15,-29-14 12-15,-20-8-11 16,-34 18 19-16,-28 33-9 0,-35 47 4 16,-24 55-4-16,-20 51-8 15,1 47 18-15,-1 40-6 16,6 18 0-16,14 19-46 0,19 7-189 15,10-4-240-15,20 0-417 16</inkml:trace>
    <inkml:trace contextRef="#ctx0" brushRef="#br1" timeOffset="-102068.838">11431 759 241 0,'0'0'10'0,"0"0"2"16,20-11-3-16,-20 11-5 15,0 0 9-15,0 0 3 16,0 0-3-16,0 0 31 0,0 0-9 15,0 0-7-15,0 0-1 16,0 0 44-16,24-3-35 16,-24 3-7-16,0 0 9 0,0 0 39 15,0 0-31-15,0 0-23 16,0 0 7-16,0 0 66 15,0 0-57-15,0 0-16 0,0 0-7 16,0 0 0-16,0 0-10 16,0 0-15-16,0 0-1 0,0 0 19 15,0 0 5-15,0 0-10 16,0 0-9-16,0 0 1 15,0 0-3-15,0 0 18 16,0 0-5-16,0 0-14 0,0 0 13 16,0 0 10-16,0 0 25 15,24 10-3-15,-24-10 0 0,0 0-10 16,0 0 7-16,0 0-23 15,0 0-21-15,0 0 13 16,0 0-8-16,0 0 17 0,0 0-5 16,0 0-22-16,0 0 1 15,0 0 14-15,0 0 16 0,0 0-7 16,0 0-12-16,0 0 0 15,0 0 6-15,0 0 4 0,0 0-7 16,0 0-19 0,0 0 1-16,0 0 30 0,0 0 7 15,0 0-25-15,0 0 6 16,0 0-6-16,0 0 22 0,0 0-21 15,0 0-5-15,0 0 74 16,15 48 15-16,-6-5-6 16,-9 8 1-16,5 0-34 0,-5 4-12 15,0-4 9-15,0 7 55 16,0 4-8-16,0 4-21 0,0 6 2 15,0 5 7-15,5 10-3 16,0 0 13-16,0 12-4 16,0 3-27-16,4 3-6 15,-4 4-16-15,5 11-7 0,0-3-14 16,-1 3 57-16,1-4 28 15,0 1-33-15,-1-8-31 0,-4-3-8 16,5-4-9-16,0-4-10 16,-5 0 5-16,-1 0 102 0,6 1-46 15,-5 2-36-15,0 1-10 16,0 0-8-16,-5-3 1 15,4 2 0-15,-4-6 16 16,-4 0 42-16,4-8-20 0,-5-7-15 16,0-7-16-16,0-11-13 15,0 0 9-15,0-11 15 0,1 0 10 16,-1-1-16-16,0-2 2 15,0-8-7-15,0-4-15 16,5-36-2-16,0 48 0 0,0-48 0 16,-5 40-7-16,5-40 7 15,0 0 0-15,0 0 6 0,0 0-6 16,0 36 3-16,0-36 2 15,0 0-8-15,0 40 3 0,0-40-3 16,5 51-5 0,0-7 4-16,-5-4 4 0,0-40 7 15,5 40 1-15,-5-40-11 16,0 0-1-16,0 0-76 0,0 0-279 15,34-22-381-15,-34 22-195 16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37.79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E1ED7A2-C70F-46FE-BD11-9509188AF62A}" emma:medium="tactile" emma:mode="ink">
          <msink:context xmlns:msink="http://schemas.microsoft.com/ink/2010/main" type="inkDrawing" rotatedBoundingBox="6863,2025 12936,1931 12951,2839 6877,2933" shapeName="Other"/>
        </emma:interpretation>
      </emma:emma>
    </inkml:annotationXML>
    <inkml:trace contextRef="#ctx0" brushRef="#br0">4439-409 391 0,'0'0'76'0,"0"0"15"15,0 0-13-15,0 0 14 16,0 0-2-16,0 0 15 0,-10-29-64 16,10 29 1-1,0 0-35-15,0 0 73 0,0 0 13 16,15-26-34-16,-15 26-35 15,33-25 13-15,-3 3 37 0,4 0 14 16,4 0-22-16,6-7-36 16,9 4-27-16,6-8-3 0,9-3-4 15,0 3 27-15,9-4-9 16,1 1-14-16,9 3-13 0,5 0 56 15,1 4-50-15,4 0-6 16,0 4-1-16,0-1 10 16,5 1 8-16,4-1 3 15,1 1-4-15,0-1 5 0,0 1-8 16,-10 3-8-16,-5 4 5 15,-5 3-9-15,-4 4-3 0,-6 4 27 16,-4-4-12-16,-5 0 27 16,0 8-24-16,0-8-3 0,-5 7-8 15,0-3 18-15,5 0-10 16,0-1 5-16,0-3-25 0,5 8 9 15,0-8 24-15,-6 0 2 16,6 0-9-16,5 4-19 16,-5-1 2-16,-1 5-10 15,6-1 37-15,-10 4-11 0,0-4 6 16,0 4-8-16,-5 0 4 15,-5-3-18-15,0 3-18 0,-4 0 47 16,4 0 1-16,-5 0-12 16,6-4-4-16,-6 4-6 0,10 0-1 15,-5 4 1-15,5-4 6 16,1 3-21-16,-1 5 21 15,5-5 7-15,-5 5 0 0,5-1-2 16,-1 0-3-16,1 1-9 16,-4 2-12-16,-1 1 11 15,0 0 10-15,5 0 12 0,-5-4-17 16,0 4 6-16,0 4-6 15,-5 3-14-15,-5 4 14 0,-4 0 9 16,0 0-9-16,-6 3 12 16,-4 1-1-16,0-1-8 15,-5 4 3-15,0 0-10 0,0 4-14 16,-5 0 28-16,0 0 8 15,0 3-12-15,-5-3-2 0,1-4-4 16,-25-29 0-16,34 44 0 16,-5-12-11-16,-29-32 11 15,34 37 4-15,-5-12 2 0,-29-25 7 16,34 29-4-16,0-7-4 15,-10 0-19-15,5-8 27 16,0 8-13-16,-29-22 0 0,39 26-3 16,-10-8 0-16,-29-18-2 15,34 18 0-15,-34-18 23 0,29 15-1 16,-29-15-17-16,0 0-5 15,0 0-12-15,0 0-40 0,29 11-323 16,-29-11-218-16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19.488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1654 2137 563 0,'-69'-34'79'16,"0"8"26"-16,-10 8 46 0,0 18 97 31,-9 11 109-31,-11 22 8 0,0 23-4 0,1 25-36 0,-5 26-45 16,9 11-72-16,10 8-80 31,20-4-35-31,25-11-26 0,24-11-3 15,20-8 29-15,29-18-23 0,30-22 2 0,40-30-35 16,24-26-13-16,34-33-14 16,31-29 6-16,13-27-9 15,16-29-7-15,-5-26 12 0,-15-21-9 0,-30-24 1 0,-24-17-1 32,-40-16 15-32,-34-6-8 0,-44-12-16 15,-50-11 12-15,-39 0 7 0,-44 19-3 0,-35 43 72 16,-30 53 13-16,-14 74 40 0,-25 77-35 15,-20 63-33-15,-24 62 44 16,-10 56 6 0,0 26 48-16,30 11 13 0,29-3-69 0,49-12-59 15,40-22 30-15,49-26 18 16,59-22 13-16,49-33-47 0,50-33-7 16,58-37-19-16,35-34-24 15,30-33-19-15,15-37 21 16,4-25 11-16,-4-23-27 0,-16-22 19 15,-23-26-6-15,-31-11 14 16,-44-26-6-16,-44-18-21 0,-39-19 10 16,-50-14-10-16,-34 14-4 0,-25 33-7 0,-30 49 18 0,-24 66 37 15,-15 77-50-15,-19 75 6 16,-25 66 30-16,-20 48 93 16,-10 41 58-16,5 29-9 0,25 11-22 15,29-7-14-15,45-18-66 0,44-27-52 16,54-29 20-16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47.42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DFB009D-A9DE-4C37-898E-DDB11E9977ED}" emma:medium="tactile" emma:mode="ink">
          <msink:context xmlns:msink="http://schemas.microsoft.com/ink/2010/main" type="inkDrawing" rotatedBoundingBox="8979,15661 9067,13427 10138,13470 10050,15703" hotPoints="9654,13509 10053,14692 9388,15749 8988,14566" semanticType="enclosure" shapeName="Ellipse">
            <msink:destinationLink direction="with" ref="{BDC3466C-EA0C-4149-9628-5C1D091A928D}"/>
          </msink:context>
        </emma:interpretation>
      </emma:emma>
    </inkml:annotationXML>
    <inkml:trace contextRef="#ctx0" brushRef="#br0">4207 11705 599 0,'0'0'112'15,"0"0"59"-15,-29-15 1 16,-1 11-25-16,6 12-1 0,0 6-36 15,0 12-29-15,-6 14-30 16,1 14 77-16,5 23-25 16,-5 21 55-16,5 11-51 0,4 15-56 15,1 14-20-15,14 4-20 16,5 4 5-16,10-4-10 0,4-11-18 15,15-18 18 1,5-15-14-16,10-22 32 0,5-18-1 16,19-28 60-16,4-23-21 15,16-25-35-15,-1-19-20 0,0-21-2 16,1-15 1-16,-6-10 13 0,-4-16-19 15,-5-6 10-15,-15-8-2 16,-10-11-16-16,-14-18 18 0,-5-14-8 16,-14-4-2-16,-15-11 11 15,-19-8-16-15,-20 1 5 0,-15 10 19 16,-18 27-27-16,-6 28 68 15,-14 40-21-15,0 40 9 16,-5 40-15-16,4 37-20 0,6 25-17 16,9 19 7-16,6 6-19 15,18 4 23-15,6-3-17 0,19-8 10 16,14-6-9-16,10-16-166 0,10-7-226 15,14-18-203-15,-19-40-55 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9:39.032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664 612 351 0,'0'0'100'0,"0"0"33"16,0 0-36-16,-34-4 18 0,10 19-32 15,-5 10-20-15,0 12-29 16,5 10-21-16,-1 4-3 15,6 0-17-15,4 0 28 0,6-8-33 16,4-3 12-16,0-7 10 16,5-33-18-16,0 0 17 15,0 0-19-15,29 18 23 16,-9-18-3-16,4-18-21 0,0-11 26 15,5-15-26-15,-9 4 25 16,-1-7-14-16,-4 0 7 0,-6-4-11 16,-9 0-1-16,0 7 11 15,-9-3-3-15,-6 10 4 16,15 37-7-16,-34-32 24 0,0 21-7 15,0 25-9-15,-5 23 9 16,-4 17-23-16,-1 23 22 16,0 6-19-16,1 5 3 0,4-4 9 15,15-12-17-15,4-10 8 16,10-11 0-16,10-14-6 15,0-37 24-15,30 25-22 0,4-21 8 16,14-19-7-16,1-14 7 16,4-11 4-16,0-7-18 0,1-8 30 15,-6-7-36-15,-4-3 32 16,-5-4-27-16,-5-1 22 15,-10-2 4-15,-5 2-27 0,-9-2 31 16,-15-1-34-16,-4 7 35 16,-16 8-25-16,1 7 8 15,-15 22 43-15,0 18-9 16,-14 29 1-16,-5 15-47 0,0 33 20 15,-10 21-2-15,9 22-24 16,1 22 43-16,5 4 70 0,14-1-30 16,10-6-23-16,14-23-19 15,15-10-30-15,15-19-6 0,9-21 40 16,15-15-23-16,9-25-17 15,15-15 4-15,5-15 15 16,0-18 14-16,10-14-23 16,-10-15-7-16,0-11 0 0,-5-10 24 15,-10-12 1-15,-9-11-1 16,-5-10-17-16,-20-8-9 15,-4-3 29-15,-20 0-4 0,-10-5-16 16,-14 12-12-16,-14 18 12 16,-11 30 16-16,-14 24-5 0,-9 45-27 15,-6 46 22-15,-9 52 16 16,5 40-5-16,4 32-9 0,5 22 4 15,15-3 17-15,15-11-4 16,9-15-10-16,24-29-1 16,11-18-14-16,18-22-20 15,10-26 20-15,15-18 17 0,19-25-3 16,6-18-24-16,8-19-3 15,1-17 27-15,0-12-5 0,-5-14-9 16,-5-15-6-16,-5-18 6 16,-4-18 23-16,-11-15-13 15,-4-18 5-15,-15-4-27 0,-9 5 12 16,-10 13 21-16,-10 23-16 15,-15 21-17-15,-9 29-2 0,-9 37 39 16,-11 33-17 0,-4 39-8-16,-10 26-18 0,-1 26 21 15,-3 21 6-15,3 4 0 16,11-3-13-16,9-8-19 0,15-11 37 15,20-22-1-15,9-18-27 16,14-14 22-16,20-22 4 0,10-19-10 16,14-21-16-16,5-11 17 15,0-19 5-15,0-10 4 16,-5-15-12-16,-9-3 3 0,-5-15-17 15,-10 0 22-15,-15-8 11 16,-4 1-7-16,-15 7-12 16,-15 7-14-16,-14 19 29 15,-10 21-8-15,-5 18-7 0,-9 26-12 16,-5 15-6-16,4 14 39 15,6 11-18-15,9 0-72 0,10 3-364 16,10 1-133-16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9:45.884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740 735 328 0,'0'0'82'0,"0"0"-23"16,0 0 7-16,-34-33-43 0,5 22-7 16,29 11 46-16,-39 7-24 15,5 8-12-15,0 7-9 0,1 7-21 16,-1 7-1-16,0 12 5 15,0 3 0-15,0 3 6 16,5-3-6-16,9-4-5 0,10 1-11 16,6-5 25-16,8 1-1 15,-4-44-8-15,20 44 0 16,-20-44-5-16,29 33-1 15,0-15 6-15,-29-18 11 0,34 3-4 16,-5-10-3-16,-29 7 4 16,29-22-13-16,-29 22-10 15,34-36 15-15,-34 36 16 0,15-44-3 16,-6 1-13-16,-4-1 2 15,-5-7 6-15,-5-7-21 16,-4-1 5-16,-6 1 11 0,-4-7-13 16,4 6 10-16,-4 16 4 15,-1 10 10-15,20 33 0 16,0 0-14-16,-29 4 4 15,10 32 7-15,-1 26-15 0,6 14-13 16,4 8 10-16,1 3 7 16,4 1-4-16,5-8 9 15,5-15-5-15,4-10 14 0,-9-55-14 16,34 44 6-16,0-26-10 15,10-25-10-15,-5-15 14 0,9-11 2 16,1-11 15-16,-6-10-2 16,1-8-8-16,0-11-18 15,-5-3 26-15,-10-15-15 16,-5-11-11-16,-10-4 0 0,-9 1 23 15,-14-1-2-15,-11 15 1 16,-9 18 105-16,-5 26-76 16,-5 29-25-16,-4 32-2 0,-1 30 2 15,-5 36 0-15,6 22-7 16,-1 14-17-16,0 19-11 15,6 7 6-15,-1 11 2 0,5 3 21 16,5-6 4-16,14-23-13 16,5-18-12-16,15-25 7 0,15-19 19 15,4-25-12 1,5-21-2-16,10-23 11 0,5-25-3 15,9-22 5-15,5-15-29 16,-4-6 9-16,4-8 7 16,-5-11 9-16,-4-4-19 0,-6-7 21 15,-14-7 5-15,-9-4 6 16,-15-3-16-16,-10-5-35 0,-19 16 39 15,-5 14-10-15,-10 25 3 16,0 30 7-16,0 32-14 16,-5 30-7-16,1 32-7 0,-1 22 18 15,0 15 3-15,1 14 6 16,-1 0-9-16,5 0-10 15,5-3-2-15,10-1 0 16,9-6 3-16,6-8 9 0,14-11 7 16,4-18 5-16,6-15-2 15,-15-47-10-15,43 29-12 16,-4-22 6-16,5-21 20 0,0-15-8 15,-1-11 10-15,1-8-5 16,-5-6 0-16,-5-1-26 0,-5-7 10 16,-10 0 1-16,-14-10 10 15,-5-1 25-15,-14-11-31 16,-11-3 0-16,-9-1 21 15,-9-3-35-15,-6 15-11 16,-4 7 19-16,-1 22 3 0,-4 25 15 16,5 18-12-16,-5 22-15 15,9 30 15-15,-4 17 9 0,4 22-1 16,5 19-24-16,6 18-6 15,13 7 32-15,11-4-3 16,19-10-10-16,9-16-15 0,15-10 18 16,10-21 16-16,5-19-3 15,0-19-24-15,9-21-4 16,0-18 15-16,6-22 21 15,-1-22-21-15,-5-7 22 0,1-11-22 16,-11-8-16-16,-9-3 28 16,-14-7 0-16,-11-4 2 15,-14-8-10-15,-9-2 4 0,-20-5-16 16,-5 4-4-16,-9 18 12 15,-1 26-8-15,-9 22 18 16,0 32-10-16,4 33-8 0,1 33-8 16,-1 25 21-16,6 19 4 15,9 14-29-15,0 11 20 16,15 0 10-16,5-7-6 15,14-19-16-15,10-14 12 0,4-14 0 16,11-23 10-16,-1-17-6 16,10-15-20-16,5-19 24 0,5-21 4 15,5-18 2-15,-1-23-6 16,1-10-1-16,5-14-13 15,-6-16 13-15,1-13-18 0,-10-20 26 16,-10-20-5-16,-9-12-4 16,-10-11-13-16,-10 11 3 15,-10 22-13-15,-4 30 22 16,-10 35 4-16,-5 48-4 0,-5 55 13 15,-5 50-26-15,-4 51-5 16,-6 34 15-16,-4 17-5 16,5 4 19-16,9 3 62 0,10-10-20 15,15-15-19-15,14-25-18 16,14-22-21-16,16-22-15 15,9-18 27-15,4-26 20 0,16-22-11 16,-1-28-1-16,10-23-24 16,5-21-1-16,0-26 28 0,0-14-36 15,0-19 22 1,-10-10 16-16,-4-15-18 0,-11-19 22 15,-9-21-15-15,-14-25-21 16,-15-4 31-16,-15 10-31 0,-5 34 24 16,-9 32-36-16,-10 41 29 15,0 39-34-15,-5 44 34 16,0 51-17-16,-4 43 20 0,-6 30-38 15,1 7 35-15,-1 8-30 16,6-12 14-16,9-14-3 16,9-15 5-16,16-11 16 0,9-10-34 15,14-19 35-15,15-3-8 16,10-19-25-16,10-14 27 15,9-19 5-15,5-17 8 16,5-12-2-16,5-10-13 0,4-8 5 16,-14-10-17-16,-4-15 30 15,-11-4-35-15,-14-15 16 0,-14-13 3 16,-16-12-19-16,-18-4 30 15,-20 1-49-15,-15 3 56 16,-9 11-43-16,-5 22 40 0,-5 22-37 16,10 25 15-16,-5 29 0 15,5 41-3-15,9 43-1 16,0 33-18-16,11 21 41 15,9 8-38-15,14 0 15 0,10-7 12 16,10-11-13-16,19-15-3 16,10-18 1-16,5-18 7 15,19-19 0-15,5-17 17 0,10-23-29 16,10-18 12-16,9-14 39 15,-5-11-60-15,-4-18 42 0,-11-4-16 16,-4-15 1-16,-14-10 8 16,-15-15-12-16,-15-11 3 15,-14-7-22-15,-25-4 25 16,-14-3-8-16,-20 10-4 0,-9 15 0 15,-10 29 1-15,-5 37-4 16,-4 36 7-16,9 51-12 16,0 39 19-16,10 38-15 0,-1 17 8 15,6 12-20-15,9 3 31 16,6-4-29-16,13-14 22 0,6-15-17 15,9-29 23-15,10-18-24 16,15-25 25-16,4-19-9 16,-19-47 13-16,54 0-26 0,-6-29 32 15,5-25-27 1,1-19 20-16,-1-15-9 0,-9-17 0 15,-5-12-1-15,-15-10 10 16,-14-19-50-16,-15-17 73 0,-15-1-41 16,-9 11 18-16,-5 26-14 15,-5 32 10-15,6 30-29 16,-6 50 13-16,5 55-16 0,0 47 37 15,5 41-26-15,-5 25 24 16,5 10-43-16,-1 12 43 0,6-4-21 16,5-14 18-16,9-23-30 15,10-17 40-15,10-26-39 16,9-26 42-16,10-17-39 15,5-30 27-15,10-22-11 0,9-21 13 16,1-26 1-16,-1-11 1 16,0-18-7-16,-9-4 5 15,-15-11-42-15,-9-7 48 0,-15-7-34 16,-15-7 48-16,-10 7-58 15,-9 14 54-15,0 22-33 16,-5 30 16-16,0 21-47 0,0 25 54 16,5 26-41-16,0 15 41 15,5 14-46-15,0 8 37 16,4-4-22-16,6 0 12 15,4-4-249-15,0-7-117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32.59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29D823F-653C-4ECA-BEA6-656336C1289C}" emma:medium="tactile" emma:mode="ink">
          <msink:context xmlns:msink="http://schemas.microsoft.com/ink/2010/main" type="inkDrawing" rotatedBoundingBox="4978,4933 5390,2206 7143,2470 6731,5198" semanticType="callout" shapeName="Other">
            <msink:sourceLink direction="with" ref="{8C27F730-3030-4077-9036-A7FBABBE0289}"/>
          </msink:context>
        </emma:interpretation>
      </emma:emma>
    </inkml:annotationXML>
    <inkml:trace contextRef="#ctx0" brushRef="#br0">921 302 701 0,'0'0'240'0,"-19"-36"10"0,-5 7-3 16,-5 14 6-16,0 8-20 15,-10 14-65-15,-5 11 17 0,-4 15-25 16,-11 11-41-16,-4 10-45 15,-10 23-9-15,-4 10-14 16,-1 22 4-16,1 26-15 0,-1 22 6 16,10 21-9-16,15 11 6 15,14 19-15-15,19 6-21 16,20-3 13-16,25-21-1 0,23-23 15 15,25-29-4-15,19-28-16 16,20-30 1-16,9-33 12 0,15-33-19 16,9-28-2-16,1-26-2 15,0-26 3-15,-6-14-12 16,-13-25 5-16,-11-19 13 0,-4-18-24 15,-11-22 5-15,-13-21 6 16,-20-19-9-16,-25-11-9 0,-28-10 18 16,-34-12-15-16,-30-3-3 15,-24 21 18-15,-14 37 0 16,-15 48 4-16,-14 50-2 0,-15 62 8 15,0 62-7-15,-5 40 2 16,5 26-2-16,9 14-8 16,20 4-53-16,15-8-204 0,19-3-304 15,24-15-282-15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34.13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32DCD15-1DA8-4286-A296-F461EBCE7BE0}" emma:medium="tactile" emma:mode="ink">
          <msink:context xmlns:msink="http://schemas.microsoft.com/ink/2010/main" type="inkDrawing" rotatedBoundingBox="4962,10728 5183,8198 6607,8322 6387,10853" hotPoints="5915,8291 6462,9681 5598,10900 5051,9510" semanticType="underline" shapeName="Ellipse">
            <msink:sourceLink direction="with" ref="{A4E9810D-3361-4150-BE30-657C4E6A2025}"/>
            <msink:destinationLink direction="with" ref="{0291926A-E399-4621-8829-E482A3F0CBF2}"/>
            <msink:destinationLink direction="with" ref="{BDC3466C-EA0C-4149-9628-5C1D091A928D}"/>
          </msink:context>
        </emma:interpretation>
      </emma:emma>
    </inkml:annotationXML>
    <inkml:trace contextRef="#ctx0" brushRef="#br0">397 6631 782 0,'0'0'171'15,"-34"-22"26"-15,34 22 13 0,-43 11-88 16,-1 33 64-16,0 22 10 15,-9 21 11-15,0 22-5 16,-6 22 4-16,11 22-15 0,4 11-96 16,15 7-30-16,10 3-36 15,19-6-25-15,24-12 4 16,20-17 3-16,28-30-11 15,16-29 12-15,19-44 4 0,14-36-19 16,5-25 14-16,5-33 4 16,0-19 2-16,-5-17-11 15,-4-23 9-15,-11-10-11 0,-19-15 13 16,-14-15-7-16,-25-17-16 15,-24-27 13-15,-29-21 3 0,-34-11-10 16,-33 1 3-16,-26 13 114 16,-9 34 18-16,-19 46-66 15,-5 56-24-15,-10 57-28 16,-9 52-17-16,-1 43 13 15,10 33-13-15,24 29-28 0,30 18-194 16,24 4-315-16,29 0-331 16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9:54.479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968 691 64 0,'0'0'15'0,"0"0"16"15,0 0 13-15,-5-26-29 16,5 26-1-16,0 0-14 16,0 0 0-16,0 0 0 0,0 0 7 15,0 0-4-15,-5-22 1 16,5 22 0-16,0 0-1 15,0 0-3-15,0 0 9 16,-24 11-4-16,24-11-3 0,-34 37 2 16,10-1-13-16,-6 4 15 15,6-4 31-15,0 1 18 16,5 3-36-16,4-4-4 0,-4 1-9 15,4-5-9-15,0-3 6 16,15-29-8-16,-9 30 9 0,9-30-4 16,0 0 0-16,0 0 9 15,43 14-2-15,1-21-7 16,9-15 7-16,6-14-13 15,9-12 8-15,4 1-2 16,-4 0 5-16,0-4 1 0,-9 3-11 16,-6-3 5-16,-9 4 9 15,-10 0-4-15,-10 3-8 0,-10-3-28 16,-9 3 69-16,-10 4 9 15,-14 0-30-15,-5-4-7 16,-10 12 12-16,-10 3 15 0,0 10-18 16,-4 8-12-16,-5 15-2 15,-1 3 1-15,-4 19-16 0,5 10 10 16,4 22 16-16,0 12-16 15,11 10 3-15,4 7 3 16,5 4 2-16,14-7-14 16,5-4 22-16,10-7-16 0,10-12 6 15,9-13-11-15,11-15 29 16,8-12 34-16,11-17-28 0,14-15-22 15,5-14 9-15,5-15-20 16,-5-15 0-16,0-11 13 0,-5-3-16 16,-10-7 0-16,-4-1 13 15,-15-3-19-15,-5-3 12 0,-20-1 4 16,-4 4-18-1,-19 3 14-15,-6 12 70 0,-19 18-54 16,-9 18 2-16,-15 18 1 16,-10 22-19-16,-9 25 0 0,-11 19 11 15,-4 21-23-15,0 15 24 16,-5 15-4-16,5 14-11 0,10 3 15 15,9-6 4-15,15-15-24 16,15-11 19-16,23-15-1 0,21-14 1 16,23-18-11-16,15-23 9 15,19-21 4-15,15-25-11 16,20-19 3-16,13-18 4 15,1-18-16-15,5-3 20 0,-5-8-13 16,-10 0-21-16,-14-11 27 16,-10 0-2-16,-20 4-22 0,-14-1 18 15,-14 8 2-15,-25 4-14 16,-19 22 2-16,-20 17 10 0,-14 26 0 15,-20 22-11-15,-14 30 3 16,-10 13 16-16,0 23 10 16,-5 25-15-16,5 11-3 0,10 7 11 15,15 4-17-15,13-4 11 16,21-7 1-16,19-11 23 15,14-11-39-15,20-15 37 0,14-14-13 16,10-22-2-16,19-14 0 16,10-22-12-16,10-12 4 0,10-17 16 15,4-15-24-15,0-14-10 16,-4-5 10-16,-11-2 4 15,-8-5 0-15,-21-7 9 0,-14-3 2 16,-14-4-24-16,-20 0-9 16,-14-3 12-16,-25-1 10 0,-14 11 6 15,-5 19 37-15,-5 21-29 16,-5 33-4-16,-5 33 2 15,6 36 10-15,-6 33-14 0,0 26-19 16,10 25 3-16,10 14 28 16,10 4 4-16,14-14-7 15,24-12-17-15,20-21 18 0,19-22-15 16,14-18 28-16,16-26-17 15,13-25 7-15,11-22 11 0,14-22-32 16,0-14 3-16,5-19-17 16,-5-14 16-16,-15-11-6 0,-14-11 13 15,-14-18 2-15,-11-8-16 16,-18-10-11-16,-20-11 1 15,-20 0 4-15,-24-1 11 16,-19 19-3-16,-10 25-11 0,-10 34-10 16,-9 39 12-16,-5 40 29 15,-5 44-4-15,-5 36-7 0,-5 44-16 16,5 18 35-16,5 19 0 15,15-1-11-15,14-7 1 0,14-18-21 16,16-19 6-16,13-17-9 16,16-22 39-16,13-23-11 0,16-24-8 15,-20-48-11-15,63 3 33 16,5-28-16-16,5-26-17 15,4-18-28-15,-9-19 10 16,-5-10 32-16,-9-11-7 0,-16-11 0 16,-13-8-31-16,-16-3-3 15,-9 11 30-15,-9 18 18 0,-11 26 19 16,-9 25-32-16,-5 33 18 15,-5 32 4-15,-14 30-30 0,-5 36-12 16,-5 33 29-16,0 11 5 16,4 3 10-16,1 0-37 0,15-21 5 15,9-15 8-15,14-11 2 16,6-14-6-16,18-12-4 15,-4-54 5-15,49 29 7 16,14-25 10-16,15-30-22 0,4-17 17 16,10-16-2-16,1-6-15 15,-11-11-17-15,1-12 17 0,-11-14-16 16,1-7 22-16,-15-4 1 15,-9-3-23-15,-20-1-13 0,-14 5 19 16,-15 6 13-16,-20 11-3 16,-24 19-14-16,-4 21 4 0,-15 30-3 15,-10 32 27-15,-9 40-17 16,-6 30-3-16,1 39 6 15,-5 26 18-15,9 18 16 16,6-3-12-16,9-8-30 0,19-18 13 16,15-22-15-16,15-21 34 15,9-19-13-15,20-22 7 0,19-25-5 16,19-29-7-16,15-26 15 15,20-22-28-15,4-25-4 0,5-14 22 16,-4-5-15-16,-6-10 0 16,-14-7-26-16,-10-1 2 0,-9 15 47 15,-15 22 5-15,-10 15-4 16,-9 21-6-16,-15 44-10 15,0 0 21-15,-20 44 4 16,-14 40-14-16,-9 28-11 0,-1 8 4 16,10 8-14-16,10-8 24 15,9 0-308-15,10-7-237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8:56.37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44C38A3-6872-4727-B33C-7EF2E8F9C173}" emma:medium="tactile" emma:mode="ink">
          <msink:context xmlns:msink="http://schemas.microsoft.com/ink/2010/main" type="writingRegion" rotatedBoundingBox="25671,15662 14933,16769 13917,6912 24655,5806"/>
        </emma:interpretation>
      </emma:emma>
    </inkml:annotationXML>
    <inkml:traceGroup>
      <inkml:annotationXML>
        <emma:emma xmlns:emma="http://www.w3.org/2003/04/emma" version="1.0">
          <emma:interpretation id="{365443A9-7F73-42F2-8D1B-6CD88F685BB3}" emma:medium="tactile" emma:mode="ink">
            <msink:context xmlns:msink="http://schemas.microsoft.com/ink/2010/main" type="paragraph" rotatedBoundingBox="24344,15796 14933,16769 14656,14086 24067,13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B72646-3EFB-4517-ADE3-DCE91E1C763E}" emma:medium="tactile" emma:mode="ink">
              <msink:context xmlns:msink="http://schemas.microsoft.com/ink/2010/main" type="inkBullet" rotatedBoundingBox="24267,15055 23811,15102 23723,14252 24180,14204"/>
            </emma:interpretation>
            <emma:one-of disjunction-type="recognition" id="oneOf0">
              <emma:interpretation id="interp0" emma:lang="en-US" emma:confidence="0">
                <emma:literal>?</emma:literal>
              </emma:interpretation>
              <emma:interpretation id="interp1" emma:lang="en-US" emma:confidence="0">
                <emma:literal>!</emma:literal>
              </emma:interpretation>
              <emma:interpretation id="interp2" emma:lang="en-US" emma:confidence="0">
                <emma:literal>&lt;</emma:literal>
              </emma:interpretation>
              <emma:interpretation id="interp3" emma:lang="en-US" emma:confidence="0">
                <emma:literal>'</emma:literal>
              </emma:interpretation>
              <emma:interpretation id="interp4" emma:lang="en-US" emma:confidence="0">
                <emma:literal>%</emma:literal>
              </emma:interpretation>
            </emma:one-of>
          </emma:emma>
        </inkml:annotationXML>
        <inkml:trace contextRef="#ctx0" brushRef="#br0">550 7549 967 0,'0'0'143'0,"0"0"55"16,0 0 36-16,0 0-5 15,0 0-97-15,0 0-82 16,0 0-6-16,-19 69-16 15,4-15-21-15,-4-6-15 16,-6-8 25-16,25-40-27 0,-38 36 23 16,9-14-9-16,-1-11 30 15,-4-8 84-15,5-3 2 0,0-7-17 16,29 7 19-16,-39-14-26 15,39 14-44-15,-34-11-12 16,34 11-37-16,0 0 8 0,-24 14-21 16,0 19 24-16,14 7-24 15,0 11 10-15,6 4-5 0,8 3-285 16,1 4-320-16,10-4-211 15</inkml:trace>
        <inkml:trace contextRef="#ctx0" brushRef="#br0" timeOffset="168.0094">599 8382 2215 0,'24'18'97'16,"-24"-18"154"-16,0 0 13 15,0 0-90-15,0 0-90 0,0 0-47 16,0 0-25-16,0 0-134 15,0 0-422-15,0 0-453 16</inkml:trace>
      </inkml:traceGroup>
      <inkml:traceGroup>
        <inkml:annotationXML>
          <emma:emma xmlns:emma="http://www.w3.org/2003/04/emma" version="1.0">
            <emma:interpretation id="{F25995EC-EA7D-497D-93FF-2A107F1EFD56}" emma:medium="tactile" emma:mode="ink">
              <msink:context xmlns:msink="http://schemas.microsoft.com/ink/2010/main" type="line" rotatedBoundingBox="23107,15924 14933,16769 14656,14086 22830,13242"/>
            </emma:interpretation>
          </emma:emma>
        </inkml:annotationXML>
        <inkml:traceGroup>
          <inkml:annotationXML>
            <emma:emma xmlns:emma="http://www.w3.org/2003/04/emma" version="1.0">
              <emma:interpretation id="{8C129907-1873-41BA-91F3-802E937D7104}" emma:medium="tactile" emma:mode="ink">
                <msink:context xmlns:msink="http://schemas.microsoft.com/ink/2010/main" type="inkWord" rotatedBoundingBox="15214,14036 15326,16736 14836,16756 14724,14056"/>
              </emma:interpretation>
              <emma:one-of disjunction-type="recognition" id="oneOf1">
                <emma:interpretation id="interp5" emma:lang="en-US" emma:confidence="0.5">
                  <emma:literal>!</emma:literal>
                </emma:interpretation>
                <emma:interpretation id="interp6" emma:lang="en-US" emma:confidence="0">
                  <emma:literal>?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5036.2881">-8854 8589 1841 0,'14'-72'232'0,"6"-8"-28"16,4-1-91-16,5-10-38 15,5 0-39-15,5-18-15 0,5 11-12 16,-1 3-15-16,-4 4-7 16,0 4 30-16,-10 7-11 0,-9 4-13 15,-11 17 7-15,-14 8 5 0,-4 15-5 16,9 36-10-16,-44-7-6 15,0 25 19-15,1 29 7 0,-6 22-10 16,5 26 4-16,1 18-4 0,4 18-7 16,5 7 2-16,10 4 10 15,14-7 4-15,5-8-13 0,15-7 4 16,4-11 10-16,11-10-5 15,9-12-18-15,4-3 15 0,6-4 3 16,5-7-15-16,-1 3-319 16,-4 0-179-16,0 8-35 0,-6 7 24 15</inkml:trace>
          <inkml:trace contextRef="#ctx0" brushRef="#br0" timeOffset="4664.2668">-8340 9204 1568 0,'0'0'239'16,"0"0"28"-16,0 0-111 0,0 0-68 16,-9-29-47-16,9 29-29 15,0 0-300-15,0 0-286 0,0 0-88 16</inkml:trace>
          <inkml:trace contextRef="#ctx0" brushRef="#br0" timeOffset="5189.2968">-8422 10085 1639 0,'0'0'377'0,"0"0"-36"15,0 0-69-15,0 0-72 0,0 0-72 16,0 0-56-16,0 0-44 15,0 0-13-15,0 0 3 0,5-36-18 16,-5 36-9-16,0 0-130 0,0 0-168 16,9-40-324-16,-9 40-162 15</inkml:trace>
        </inkml:traceGroup>
        <inkml:traceGroup>
          <inkml:annotationXML>
            <emma:emma xmlns:emma="http://www.w3.org/2003/04/emma" version="1.0">
              <emma:interpretation id="{8552B14E-D369-40BF-B22B-82A2C8C433A7}" emma:medium="tactile" emma:mode="ink">
                <msink:context xmlns:msink="http://schemas.microsoft.com/ink/2010/main" type="inkWord" rotatedBoundingBox="15354,14545 19212,13643 19650,15516 15791,16418"/>
              </emma:interpretation>
              <emma:one-of disjunction-type="recognition" id="oneOf2">
                <emma:interpretation id="interp10" emma:lang="en-US" emma:confidence="0.5">
                  <emma:literal>in,</emma:literal>
                </emma:interpretation>
                <emma:interpretation id="interp11" emma:lang="en-US" emma:confidence="0">
                  <emma:literal>'sin,</emma:literal>
                </emma:interpretation>
                <emma:interpretation id="interp12" emma:lang="en-US" emma:confidence="0">
                  <emma:literal>yin,</emma:literal>
                </emma:interpretation>
                <emma:interpretation id="interp13" emma:lang="en-US" emma:confidence="0">
                  <emma:literal>inn,</emma:literal>
                </emma:interpretation>
                <emma:interpretation id="interp14" emma:lang="en-US" emma:confidence="0">
                  <emma:literal>'gin,</emma:literal>
                </emma:interpretation>
              </emma:one-of>
            </emma:emma>
          </inkml:annotationXML>
          <inkml:trace contextRef="#ctx0" brushRef="#br0" timeOffset="2621.15">-4171 8160 1892 0,'0'0'109'0,"-10"-33"147"16,10 33-14-16,0 0-30 16,0 0-83-16,0 0-31 0,24 40-24 15,0 4-22-15,-9 14-18 0,-5 11-20 16,-15 8-1-16,-10 6-13 15,-4 5-3-15,-5-5 3 0,-6-2-9 16,1-16-127-16,0-10-144 16,5-15-208-16,24-40-197 0,-34 29-73 15</inkml:trace>
          <inkml:trace contextRef="#ctx0" brushRef="#br0" timeOffset="2829.1619">-4409 7643 1610 0,'5'-36'282'15,"-5"36"31"-15,0 0-55 16,0 0-31-16,19 62-84 0,0 14-61 16,-4 4-34-16,0 7-25 0,-6 4-6 15,6 0-14-15,-5 8-11 16,-10-5 2-16,0 5-11 15,-5-1-286-15,-10-7-205 0,-4-11-154 16,4-7 8-16</inkml:trace>
          <inkml:trace contextRef="#ctx0" brushRef="#br0" timeOffset="3114.1782">-4603 8356 1352 0,'0'0'22'15,"0"0"233"-15,0 0 52 0,0 0-36 16,-29 15-117-1,-1 10-65-15,-13 8-51 0,-6 7-9 16,-14 4 65-16,-14 3-22 0,-16 4-34 16,-13 0-20-16,-11 0 3 15,-4 0 78-15,-5-4-36 0,9 4 9 16,6 0-10-16,9-3 9 0,19-5-19 15,15-6-30-15,20-8-12 16,9-7-6-16,15-8-4 0,24-14 0 16,0 0-6-16,0 0-29 0,0 0-194 15,34-22-219-15,14-7-191 16,6-4-26-16</inkml:trace>
          <inkml:trace contextRef="#ctx0" brushRef="#br0" timeOffset="3325.1902">-5292 7803 1816 0,'-15'-69'330'16,"5"4"-47"-16,10 3-67 15,5 0-93-15,15 7-54 0,9 1-31 16,14 3-20-16,6 11-14 15,4 11-4-15,-4 14 0 0,-1 15 0 16,-4 15 4-16,-10 14 4 16,-5 14-88-16,-19 12-263 0,-10 14-294 15,-15 8-81-15</inkml:trace>
          <inkml:trace contextRef="#ctx0" brushRef="#br0" timeOffset="3497.2001">-6404 8233 1110 0,'25'-40'271'0,"13"0"-44"16,11 0-103-16,14-4-64 0,10 0-30 15,-5 4-25-15,0 7-451 16,-5 12-187-16</inkml:trace>
          <inkml:trace contextRef="#ctx0" brushRef="#br0" timeOffset="3801.2175">-6428 8484 1249 0,'-29'44'220'16,"0"-1"-20"-16,5-3-43 0,-5 0-18 15,4-7 10-15,6-4 43 0,19-29 8 16,-24 22 21-16,24-22-91 16,-15-15-48-16,5-14-40 0,5-11 29 15,10-14-29-15,0-8-8 0,-5-11-15 16,0-7-19-16,-10 0 0 15,6 0 7-15,-6 7-1 16,0 8-3-16,5 14-7 0,-4 14-12 16,9 37-21-16,0 0-170 0,0 0-190 15,0 0-192-15,-15 37-83 16</inkml:trace>
          <inkml:trace contextRef="#ctx0" brushRef="#br0" timeOffset="3956.2263">-6442 9379 1398 0,'0'0'334'16,"0"0"52"-16,0 0-110 0,0 0-133 16,0 0-68-16,0 0-96 0,0 0-310 15,0 0-283-15,0 0-44 16</inkml:trace>
          <inkml:trace contextRef="#ctx0" brushRef="#br0" timeOffset="4332.2476">-7141 8371 1434 0,'10'76'280'0,"-1"12"24"0,-4 6-68 15,-10 1-38-15,5-4-85 16,-9 0-66-16,-6-11-14 0,-4-3-11 15,-1-8-22-15,-4-7 0 0,-5-12 9 16,-5-13 6-16,5-12-15 16,-5-10-8-16,-5-15 5 0,5-15 14 15,0-14-11-15,0-14-13 0,5-12 23 16,0-11-8-16,5 5-11 15,4 13 92-15,6 5-26 16,-1 17-38-16,15 26 24 0,0 0 53 16,-19 33-38-16,9 18-34 0,-10 14-11 15,1 12 3-15,0 3-9 16,-10 0-2-16,-1 0-11 0,-4 0 1 15,5-11 9-15,0-11-183 0,10-14-129 16,19-44-151-16,0 0-93 0,0 0 48 16,0 0 96-16,0 0 66 15</inkml:trace>
          <inkml:trace contextRef="#ctx0" brushRef="#br0" timeOffset="4593.2628">-7665 7902 1095 0,'39'-84'302'15,"4"29"0"-15,-4 19-40 0,-10 21-58 16,-29 15-77-16,39 29-59 15,-20 11-25-15,-9 15-18 0,-10 11-22 16,-5 10-52-16,-9 4-252 0,-6 7-254 16,-4 4-91-16</inkml:trace>
        </inkml:traceGroup>
        <inkml:traceGroup>
          <inkml:annotationXML>
            <emma:emma xmlns:emma="http://www.w3.org/2003/04/emma" version="1.0">
              <emma:interpretation id="{440C07CB-2EC8-4A37-88B2-3C5ABD92BA39}" emma:medium="tactile" emma:mode="ink">
                <msink:context xmlns:msink="http://schemas.microsoft.com/ink/2010/main" type="inkWord" rotatedBoundingBox="23060,15470 20018,15785 19800,13676 22842,13362"/>
              </emma:interpretation>
              <emma:one-of disjunction-type="recognition" id="oneOf3">
                <emma:interpretation id="interp15" emma:lang="en-US" emma:confidence="0.5">
                  <emma:literal>side</emma:literal>
                </emma:interpretation>
                <emma:interpretation id="interp16" emma:lang="en-US" emma:confidence="0">
                  <emma:literal>sign</emma:literal>
                </emma:interpretation>
                <emma:interpretation id="interp17" emma:lang="en-US" emma:confidence="0">
                  <emma:literal>psig</emma:literal>
                </emma:interpretation>
                <emma:interpretation id="interp18" emma:lang="en-US" emma:confidence="0">
                  <emma:literal>psig.</emma:literal>
                </emma:interpretation>
                <emma:interpretation id="interp19" emma:lang="en-US" emma:confidence="0">
                  <emma:literal>sing.</emma:literal>
                </emma:interpretation>
              </emma:one-of>
            </emma:emma>
          </inkml:annotationXML>
          <inkml:trace contextRef="#ctx0" brushRef="#br0" timeOffset="1209.0692">-1003 7334 2495 0,'0'0'50'0,"0"0"-24"15,0 0-21-15,0 0 24 16,0 0 130-16,0 0-64 0,0 0-34 15,0 0-39-15,0 0 80 16,0 0-33-16,0 0 1 0,0 0-18 16,0 0-31-16,0 0 6 15,0 0-21-15,0 0-1 16,0 0 5-16,0 0-14 15,0 0 13-15,0 0-6 0,0 0 20 16,20-7 7-16,-20 7-17 16,0 0-8-16,0 0 2 15,0 0-14-15,0 0 14 0,0 0-11 16,0 0 27-16,0 0 27 15,34 58-35-15,-10 0 4 16,0 0-8-16,0 4-11 0,1 4 13 16,-1-8-19-16,0 0 6 15,-4-7 3-15,-6-7-11 0,1-8 17 16,-6-7-7-1,-9-29-6-15,0 0 15 0,10 29-2 16,-10-29-9-16,0 0 11 16,0 0-14-16,0 0 5 0,0 0 2 15,0 0-13-15,0 0 18 16,0 0-13-16,-19-40-1 15,4 4 5-15,15 36-3 0,-9-44 11 16,9 44-18-16,-10-43 22 16,10 43-12-16,-5-41-7 15,5 41 10-15,-10-36-6 0,10 36 3 16,0 0 5-16,-9-40-14 15,9 40 12-15,-10-40 1 16,10 40-4-16,-15-47 2 16,6 10-7-16,-1-3 10 0,-5 0-24 15,1 4 12-15,4-1-1 16,-5 1 1-16,6 7 7 0,9 29-11 15,-15-33 18-15,15 33-11 16,0 0 10-16,0 0-6 16,-19-29-4-16,19 29-5 0,0 0 9 15,0 0 7-15,0 0-7 16,0 0-4-16,0 0 4 15,0 0 0-15,0 0 0 16,14 44-6-16,6 3 0 0,9 11 13 16,0 8-7-16,0 3-7 15,0 7 10-15,5-3-3 0,-10 0 3 16,6-4-3-16,-6 0 6 15,0-3-2-15,-9-1 5 16,-6 4 12-16,-13 4-14 0,-11 7-2 16,-19 4-3-16,-15 0-2 15,-4-4-5-15,-10-15 5 0,5-10 0 16,0-19 0-1,4-21 8-15,15-22-15 0,1-23 7 16,4-24 17-16,14-23-17 16,6-17 4-16,9-19-4 0,5-11 0 15,5-7 0-15,4 7 0 16,1 1 0-16,5 3 3 0,9 10-3 15,5 9 0-15,0 10-3 16,0 21-46-16,-5 12-177 0,-4 18-289 16,-20 40-392-16</inkml:trace>
          <inkml:trace contextRef="#ctx0" brushRef="#br0" timeOffset="2057.1177">-1701 7337 2178 0,'0'0'295'0,"0"0"-86"16,24-43-105-16,-24 43-51 15,0 0-30-15,14-37-29 16,-14 37-284-16,0 0-305 0,0 0-170 16</inkml:trace>
          <inkml:trace contextRef="#ctx0" brushRef="#br0" timeOffset="1437.0818">-1663 8200 2500 0,'-19'62'317'15,"-5"0"-45"-15,-5 3-76 0,-5 8-78 16,-5 3-53-1,0 4-43-15,5 1-4 0,0-1-26 16,0-11-264-16,0-4-350 16,5-14-337-16</inkml:trace>
          <inkml:trace contextRef="#ctx0" brushRef="#br0" timeOffset="2345.1342">-1687 6799 1906 0,'-24'51'264'0,"-5"-4"56"15,-10-3-48-15,-5-1-103 0,-4 1-79 16,-6-4-49-16,-9 0-14 16,5-3-18-16,0-5-9 0,4 1 0 15,1-7-3-15,9-8 0 0,6-7-1 16,38-11-1-16,-44 11-41 15,44-11-13-15,-39-8 27 0,39 8 18 16,-39-14 6-16,39 14 3 16,0 0 5-16,-34-22 0 0,34 22 0 15,-34-15-4-15,34 15-1 0,-43 4-42 16,9 14-194-16,-5 4-230 15,5 11-207-15</inkml:trace>
          <inkml:trace contextRef="#ctx0" brushRef="#br0" timeOffset="1873.1072">-2114 7956 2149 0,'29'18'204'16,"-29"-18"32"-16,15 48-49 0,-10-1-74 15,-10 4-54-15,-5 3-29 16,-5-3-23-16,-4 0-5 0,0-3-2 15,-6-8 3-15,6-4-9 16,19-36-1-16,-34 26-80 0,10-15-17 16,24-11-22-16,-29-26 22 0,9-10 4 15,6-15 32-15,4-4 41 16,0 4 21-16,5 15-4 15,5 36 12-15,0 0 6 0,0 0 65 16,0 0 72-16,-29 3 33 16,-10 27-9-16,1 17-10 0,-6 7-16 15,-9 12-36-15,-6-1-1 16,-9 1-19-16,-9 3-37 0,-6-7-27 15,-9-7-10-15,0-12-3 16,-5-6 3-16,-5-16-13 0,10-13-5 16,4-12 5-16,6-10 0 0,19-8 8 15,9-11-28-15,11-11-84 16,9-3-140-16,19 0-286 15,15-1-331-15</inkml:trace>
        </inkml:traceGroup>
      </inkml:traceGroup>
    </inkml:traceGroup>
    <inkml:traceGroup>
      <inkml:annotationXML>
        <emma:emma xmlns:emma="http://www.w3.org/2003/04/emma" version="1.0">
          <emma:interpretation id="{93AE2CF5-3059-4E05-9B4D-B7CF2F0F85FE}" emma:medium="tactile" emma:mode="ink">
            <msink:context xmlns:msink="http://schemas.microsoft.com/ink/2010/main" type="paragraph" rotatedBoundingBox="24225,12674 17921,13324 17636,10560 23941,9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069872-35CF-4E17-B814-817C2396D116}" emma:medium="tactile" emma:mode="ink">
              <msink:context xmlns:msink="http://schemas.microsoft.com/ink/2010/main" type="line" rotatedBoundingBox="24225,12674 17921,13324 17636,10560 23941,9910"/>
            </emma:interpretation>
          </emma:emma>
        </inkml:annotationXML>
        <inkml:traceGroup>
          <inkml:annotationXML>
            <emma:emma xmlns:emma="http://www.w3.org/2003/04/emma" version="1.0">
              <emma:interpretation id="{B73C6D28-016C-467B-9EB8-9FD2169D1E1C}" emma:medium="tactile" emma:mode="ink">
                <msink:context xmlns:msink="http://schemas.microsoft.com/ink/2010/main" type="inkWord" rotatedBoundingBox="24225,12674 17921,13324 17636,10560 23941,9910"/>
              </emma:interpretation>
              <emma:one-of disjunction-type="recognition" id="oneOf4">
                <emma:interpretation id="interp20" emma:lang="en-US" emma:confidence="0">
                  <emma:literal>ink</emma:literal>
                </emma:interpretation>
                <emma:interpretation id="interp21" emma:lang="en-US" emma:confidence="0">
                  <emma:literal>inks</emma:literal>
                </emma:interpretation>
                <emma:interpretation id="interp22" emma:lang="en-US" emma:confidence="0">
                  <emma:literal>ilk,</emma:literal>
                </emma:interpretation>
                <emma:interpretation id="interp23" emma:lang="en-US" emma:confidence="0">
                  <emma:literal>ink,</emma:literal>
                </emma:interpretation>
                <emma:interpretation id="interp24" emma:lang="en-US" emma:confidence="0">
                  <emma:literal>ilk.</emma:literal>
                </emma:interpretation>
              </emma:one-of>
            </emma:emma>
          </inkml:annotationXML>
          <inkml:trace contextRef="#ctx0" brushRef="#br0" timeOffset="-6371.3644">497 5059 1772 0,'0'0'319'16,"0"0"-78"-16,0 0-92 16,-39 18-20-16,-5 19-38 0,1 3-44 15,-1 11 3-15,0-4-42 16,1 4 3-16,4-4-3 0,-5-3-33 15,-4 0-245 1,4-12-299-16,5-2-217 0</inkml:trace>
          <inkml:trace contextRef="#ctx0" brushRef="#br0" timeOffset="-5674.3245">390 4273 1393 0,'0'0'377'0,"0"66"22"15,-10-1-65-15,-14 1-80 16,-10 6-55-16,-9 1-30 16,-11 0-39-16,-9-4-35 0,-10 4-50 15,-14-8-19-15,-5-6-10 16,-10-1-13-16,0-11-3 15,-5-7 5-15,6-11-12 0,8-10 7 16,6-12 3-16,14-11-16 16,5-7 16-16,10-7-10 0,10-7-57 15,9-1 34-15,10 1 11 16,29 25-4-16,0 0 9 15,0 0-1-15,0 0-1 16,0 0 22-16,0 0-22 16,0 0 18-16,48 0-2 0,-14 7 5 15,-34-7-20-15,0 0 15 16,0 0 5-16,0 0-14 0,15 51 9 15,-15-51 10-15,0 0-19 16,-44 44 19-16,5-23-10 16,5-10-14-16,-4-3 20 0,4-8-6 15,-5-4-5-15,5 4 15 16,0 0-15-16,-10 14-5 0,5 12 19 15,-4 14-14 1,-1 25 5-16,5 16-9 0,5 10 19 16,5 7-8-16,20 0-10 15,9-3 20-15,14-1-22 16,10-6 10-16,10-16 0 0,5-6-30 15,0-15-260-15,0-18-371 16,-5-19-179-16</inkml:trace>
          <inkml:trace contextRef="#ctx0" brushRef="#br0" timeOffset="-5054.2891">-619 3421 2266 0,'39'-7'265'16,"-39"7"26"-16,0 0-52 0,0 58-85 16,-29 8-68-16,-29 10-55 15,-30 12-3-15,-14 14-28 16,-24 10 10-16,-14 12-180 0,-25 4-232 15,-5-1-370-15,0-7-136 16</inkml:trace>
          <inkml:trace contextRef="#ctx0" brushRef="#br0" timeOffset="-5291.3026">-1739 4335 1888 0,'0'0'115'0,"-25"76"122"15,6 12-10-15,9 3-94 0,10 3 17 16,0 1-72-16,10-8-53 15,-5-3-2-15,0-15-6 16,-1-11-29-16,-4-14 59 16,0-8 16-16,0-36-29 0,-24 40-2 15,0-14 49-15,-10-15-29 16,-10 0-23-16,-4-4-7 15,-1-3 46-15,1 10-3 0,-6 4-14 16,-9 19-23-16,-5 10-1 16,-9 11 12-16,-1 12-13 15,5 6-1-15,1-3-14 0,13 0-19 16,1-8 3-16,15-3-132 15,-1-11-307-15,10-4-451 16</inkml:trace>
          <inkml:trace contextRef="#ctx0" brushRef="#br0" timeOffset="-4815.2752">-2923 4732 1837 0,'34'29'294'0,"9"-4"6"15,-4 1 1-15,0 3-72 0,-5 7-22 16,0 4-50-16,-10 11-2 16,-9 7-37-16,-15 15-32 15,-10 4-44-15,-14 6-19 0,-10 12-5 16,-10 3-28-16,-4-3-109 15,-10-11-192-15,-6-8-260 16,-8-14-383-16</inkml:trace>
          <inkml:trace contextRef="#ctx0" brushRef="#br0" timeOffset="-3983.2278">-2292 3523 2713 0,'0'0'119'16,"0"0"10"-16,-34 44-40 16,-30 18-50-16,-13 11-22 0,-20 18-12 15,-10 14-51-15,-14 12-296 16,-10 10-353-16,-20 8-155 0</inkml:trace>
          <inkml:trace contextRef="#ctx0" brushRef="#br0" timeOffset="-4207.2406">-3568 4524 1735 0,'29'-11'20'0,"-29"11"148"16,24 18 52-16,-24-18-48 16,19 37-42-16,-14-8-35 0,-5-29 9 15,0 33-16-15,0-33-14 16,0 0-5-16,0 29-25 0,0-29-6 15,0 0-26-15,0 0 24 16,0 0 10-16,0 0-22 16,0 0-16-16,0 0 1 0,0 0-9 15,0 0-3-15,0 0-1 16,0 0 6-16,0 0-2 0,0 0 3 15,0 0 50 1,-29-22-12-16,29 22 0 0,0 0-10 16,0 0-12-16,0 0-12 15,0 0 2-15,0 0-5 0,0 0-4 16,0 33 44-16,0 7-15 15,10 7-15-15,-5 8 60 16,9 7-20-16,-9 7-9 0,0 3-12 16,-10 12-16-16,-9 7-17 15,-11 4 0-15,-4-1 12 0,-10-6-12 16,-4-12-4-16,-1-14-6 15,5-15 15-15,0-7-1 16,6-18-14-16,-1-18 4 16,4-15 6-16,1-14 0 0,0-12-15 15,0-7 6-15,5-7 9 16,0 4 3-16,-1 7-3 0,25 40-4 15,-38-25-8-15,4 28 12 16,-5 26 8-16,0 22-13 16,0 8 5-16,10 13-4 0,5 1-8 15,4 0 12-15,6 0-186 16,4-15-236-16,10-7-343 0,10-11-205 15</inkml:trace>
          <inkml:trace contextRef="#ctx0" brushRef="#br0" timeOffset="-3302.1884">-4548 3935 2509 0,'0'0'317'15,"0"0"-81"-15,0 0-109 0,0 0-70 16,0 0-39-16,0 0-115 16,0 0-276-16,19 58-392 0,-14 29-107 15</inkml:trace>
          <inkml:trace contextRef="#ctx0" brushRef="#br0" timeOffset="-3495.1999">-4650 4957 2206 0,'0'0'188'16,"24"40"-6"-16,-9-7 32 15,-15 3-54-15,-5 4-84 0,-15 4-27 16,-4 3-35-16,0 1-2 16,-5-8-12-16,-5-7 0 15,5-8 0-15,9-10-8 0,20-15 8 16,-29 0-86-16,29 0-31 15,-19-40-23-15,9-19 24 16,15 1 39-16,0-7 47 16,5 10 15-16,-1 15 3 0,1 11 12 15,-10 29-7-15,0 0 31 16,0 0 31-16,0 0 0 0,-10 40 31 15,-4 11-4-15,-6-4-3 16,-14 4-44-16,-5-4-13 16,-4 1-6-16,-6-8-13 0,6-7 94 15,4-4 10-15,10-18-8 16,0-11-29-16,4-15-13 0,6-14-11 15,4-15-31-15,6-10 2 16,9-16-14-16,0-10 0 16,9-3 1-16,-4-1 9 15,10 0-18-15,-5 1 16 0,4 3-11 16,1-1 2-16,4 1-23 15,-4 11-247-15,-1 7-362 0,-4 11-392 16</inkml:trace>
          <inkml:trace contextRef="#ctx0" brushRef="#br0" timeOffset="-3143.1797">-5019 6045 2215 0,'34'0'240'0,"10"-14"-17"16,4-15-103-16,6-8-57 16,9-3-32-16,0 0-24 0,-10 4-223 15,-4 7-498-15</inkml:trace>
          <inkml:trace contextRef="#ctx0" brushRef="#br0" timeOffset="-2915.1665">-5378 5390 2334 0,'0'0'334'0,"0"0"14"0,-19 44-72 16,-1 14-71-16,1 11-95 15,-5 11-54-15,-5 15-33 16,0 11-6-16,-10 6-33 0,-5 5-164 16,0-1-157-16,-4-3-242 15,4-18-297-15</inkml:trace>
          <inkml:trace contextRef="#ctx0" brushRef="#br0" timeOffset="-2723.1557">-5360 5019 3105 0,'19'-29'47'0,"-19"29"10"15,0 0-28-15,0 0-8 16,0 0-18-16,0 0-292 0,0 0-373 15,20-4-263-15</inkml:trace>
        </inkml:traceGroup>
      </inkml:traceGroup>
    </inkml:traceGroup>
    <inkml:traceGroup>
      <inkml:annotationXML>
        <emma:emma xmlns:emma="http://www.w3.org/2003/04/emma" version="1.0">
          <emma:interpretation id="{57A7641E-05E9-4165-AC7C-FDBB264D9C81}" emma:medium="tactile" emma:mode="ink">
            <msink:context xmlns:msink="http://schemas.microsoft.com/ink/2010/main" type="paragraph" rotatedBoundingBox="24979,9293 17961,9906 17662,6479 24680,5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65E1B5-7A6C-4051-977D-1BC20CC812C6}" emma:medium="tactile" emma:mode="ink">
              <msink:context xmlns:msink="http://schemas.microsoft.com/ink/2010/main" type="line" rotatedBoundingBox="24979,9293 17961,9906 17662,6479 24680,5866"/>
            </emma:interpretation>
          </emma:emma>
        </inkml:annotationXML>
        <inkml:traceGroup>
          <inkml:annotationXML>
            <emma:emma xmlns:emma="http://www.w3.org/2003/04/emma" version="1.0">
              <emma:interpretation id="{AB85F963-0AA4-473C-80B4-F2754653D053}" emma:medium="tactile" emma:mode="ink">
                <msink:context xmlns:msink="http://schemas.microsoft.com/ink/2010/main" type="inkWord" rotatedBoundingBox="24979,9293 17961,9906 17662,6479 24680,5866"/>
              </emma:interpretation>
              <emma:one-of disjunction-type="recognition" id="oneOf5">
                <emma:interpretation id="interp25" emma:lang="en-US" emma:confidence="0">
                  <emma:literal>8101589</emma:literal>
                </emma:interpretation>
                <emma:interpretation id="interp26" emma:lang="en-US" emma:confidence="0">
                  <emma:literal>yikes,</emma:literal>
                </emma:interpretation>
                <emma:interpretation id="interp27" emma:lang="en-US" emma:confidence="0">
                  <emma:literal>84/01589</emma:literal>
                </emma:interpretation>
                <emma:interpretation id="interp28" emma:lang="en-US" emma:confidence="0">
                  <emma:literal>84/00589</emma:literal>
                </emma:interpretation>
                <emma:interpretation id="interp29" emma:lang="en-US" emma:confidence="0">
                  <emma:literal>84/001589</emma:literal>
                </emma:interpretation>
              </emma:one-of>
            </emma:emma>
          </inkml:annotationXML>
          <inkml:trace contextRef="#ctx0" brushRef="#br0" timeOffset="-11007.6296">1152 375 1562 0,'0'0'71'0,"-39"-62"132"16,-5 15 3-16,-19 3-54 0,-15 4-58 15,-9 4 22-15,-10 0-54 16,0 3 35-16,5 7-13 16,4 1-47-16,11 7-19 15,9 10 0-15,4 8-18 0,11 15 3 16,5 18-1-16,-1 21-8 15,10 23 14-15,5 10-8 0,10 4-12 16,14 7-11-16,15 4-286 16,10-4-443-16</inkml:trace>
          <inkml:trace contextRef="#ctx0" brushRef="#br0" timeOffset="-11343.6488">443 1092 1610 0,'0'0'0'0,"0"0"158"15,0 0 76-15,0 0-13 16,0 0 5-16,0 0-59 15,49 48-19-15,-16 17-87 0,1 15-26 16,-9 11-3-16,-1 4-24 16,5-1-8-16,0-3 10 15,0-3-10-15,1-8 5 16,-1-7-13-16,5-12 8 0,-10-10-222 15,-24-51-261-15,0 0-252 16</inkml:trace>
          <inkml:trace contextRef="#ctx0" brushRef="#br0" timeOffset="-10602.6064">205 1493 2186 0,'0'0'112'0,"0"0"35"16,0 0 46-16,0 0-54 16,44 47-56-16,-44-47 38 0,0 0-25 15,29 58-20-15,-15-11 0 16,-14-47-35-16,-19 51-26 15,19-51 3-15,-53 55-7 16,-1-19-11-16,6-14 11 0,-1-7-14 16,5-12 10-16,6-6 37 15,-1-12-27-15,0-10-9 16,5-15 10-16,0-19-14 0,5-13-8 15,0-23 9-15,0-7-5 16,4-3-4-16,6 10 13 0,-1 19-5 16,6 10-14-16,-1 19-2 15,15 47-36-15,0 0-161 16,0 0-249-16,0 0-320 15,0 0-136-15</inkml:trace>
          <inkml:trace contextRef="#ctx0" brushRef="#br0" timeOffset="-10422.596">-237 2297 1642 0,'34'40'396'0,"5"-22"-64"16,10-14-114-16,4-15-116 15,15-4-49-15,0-7-27 0,0 1-30 16,0-5-288-16,-10-3-469 16</inkml:trace>
          <inkml:trace contextRef="#ctx0" brushRef="#br0" timeOffset="-9931.568">-853 1806 1963 0,'0'0'125'0,"0"0"-5"0,-20 50-9 15,20-50-46-15,0 0-17 16,44 55-34-16,0-26 7 15,4-14-18-15,1-8-17 0,-6-7 30 16,-4-11-26-16,-39 11 10 16,49-40 18-16,-49 40-24 0,39-76 6 15,-20 3 2 1,-14 4-15-16,-5 0 16 0,-15 14 15 15,15 55 41-15,0 0-17 16,-48-25 90-16,-6 39 31 16,-4 33-33-16,-5 30 2 0,-5 14-1 15,5 11-28-15,-5 11 0 16,10-1-39-16,-1-6-14 0,6-12 20 15,4-13 2-15,6-20 11 16,4-10 11-16,39-51 3 16,-39 40-18-16,39-40-21 0,-39-3-24 15,39 3-6-15,-14-69-14 16,9-22-25-16,19-19 11 0,6-21-13 15,9-3-29-15,0 6-24 16,5 12-114-16,0 14-115 16,-5 22-129-16,-9 25-357 15,-20 55-232-15</inkml:trace>
          <inkml:trace contextRef="#ctx0" brushRef="#br0" timeOffset="-9491.5428">-1737 1824 2072 0,'0'0'238'0,"0"0"74"0,0 0-47 16,0 0-31-16,0 0-66 15,0 0-77-15,-29 69-27 16,-10 0-33-16,-5 0-26 0,-4 0-1 16,-10 0 2-16,-1-7-12 15,1-7 6-15,5-11 6 16,-1-12-12-16,10-10 3 15,10-11-2-15,34-11-1 0,-38-14-37 16,38 14 18-16,-20-48 0 16,20 5 14-16,5-1 17 0,-5 44-15 15,29-44 9-15,-29 44 9 16,29-29-17-16,-29 29 8 15,0 0 9-15,0 0 0 0,29 66 14 16,-19-1 37-16,-24 12 3 16,-16 3-8-16,-13 3-17 15,-11 1-16-15,-9-4-18 0,-5-7 13 16,5-11-17-16,5-8-38 15,0-10-164-15,9-15-181 0,5-7-337 16,10-15-361 0</inkml:trace>
          <inkml:trace contextRef="#ctx0" brushRef="#br0" timeOffset="-9301.532">-1989 1423 2165 0,'77'-43'242'0,"11"-5"-5"16,4 1-108-16,0 0-77 16,-9 3-15-16,-6 8-62 15,-14 10-453-15,-9 8-439 16</inkml:trace>
          <inkml:trace contextRef="#ctx0" brushRef="#br0" timeOffset="-9058.5181">-2732 834 2802 0,'0'0'178'0,"0"0"60"16,0 0-47-16,-25 98-73 15,16 11-51-15,9 15-39 16,9 7-2-16,1 7-18 0,0 4-15 16,0 7-21-16,-1 1-206 15,-14-5-238-15,1-10-363 16,-11-15-136-16</inkml:trace>
          <inkml:trace contextRef="#ctx0" brushRef="#br0" timeOffset="-7871.4502">-3028-407 2160 0,'43'-26'130'0,"-9"19"101"16,-34 7 20-16,0 0-38 15,10 62-53-15,-20 3-82 0,-14 8-36 16,-20 0-8-16,-14 0-31 16,-10-4 0-16,-5-7 2 0,-4-15-17 15,9-11 5-15,9-21-34 16,6-22 0-16,4-19 30 15,11-14 6-15,-1 0-6 0,10 0 16 16,29 40-1 0,-29-29-13-16,29 29 14 0,-34 26-5 15,-5 25 0-15,5 21 9 16,0 8-18-16,0 11-107 0,-5 0-380 15,0 4-469-15</inkml:trace>
          <inkml:trace contextRef="#ctx0" brushRef="#br0" timeOffset="-8701.4977">-3189 1613 2451 0,'0'0'217'15,"0"0"10"-15,0 0-70 16,30 54-16-16,-6 15 11 15,-10 15-59-15,-4 18-24 0,-15 14-18 16,-9 5-35-16,-20 2-9 16,-10-10 7-16,-14-15-2 0,-5-10-6 15,-5-23 10-15,0-17-13 16,5-16 18-16,4-21 52 15,6-22-18-15,4-18-17 0,6-29 2 16,9-29-25-16,14-26-10 16,11-22 10-16,13-7-10 0,6 4-13 15,14 11 8-15,10 10 8 16,0 15-20-16,10 18 7 15,0 12-92-15,-1 21-199 0,-4 11-244 16,5 14-403 0,-10 19-43-16</inkml:trace>
          <inkml:trace contextRef="#ctx0" brushRef="#br0" timeOffset="-8546.4887">-3354 1860 2621 0,'0'0'266'16,"0"0"17"-16,0 0-106 15,0 0-100-15,0 0-24 0,0 0-148 16,0 0-288-16,0 0-613 16</inkml:trace>
          <inkml:trace contextRef="#ctx0" brushRef="#br0" timeOffset="-8191.4685">-4179 1471 2698 0,'0'0'29'0,"0"0"-12"15,39-18 5-15,-39 18-18 0,0 0-4 16,34 29 10-16,-34-29-13 15,0 0 9-15,14 54-6 16,-14-54 0-16,-4 48 9 0,4-48-6 16,0 0-12-16,-49 43 18 15,10-10 3-15,0-4 20 0,-4 11-4 16,-6 15 58-16,-4 14-7 15,-10 22 9-15,4 18-6 16,-9 0-58-16,5 0-8 16,5-3 1-16,5-8-23 15,9-7 6-15,0-11-62 0,10-18-270 16,10-15-321-16,24-47-245 15</inkml:trace>
          <inkml:trace contextRef="#ctx0" brushRef="#br0" timeOffset="-7646.4372">-4645 637 2306 0,'0'0'192'15,"0"0"-8"-15,-10 55-45 16,10 14-71-16,5 18-47 0,5 12 0 16,-6 17-21-16,-4 11-66 15,-9 1-273-15,-1-1-230 16,-9-3-78-16,-1-4 9 0</inkml:trace>
          <inkml:trace contextRef="#ctx0" brushRef="#br0" timeOffset="-7179.4106">-4995 1769 1662 0,'-29'-51'295'0,"0"-3"-7"16,10 3-33-16,9-8-101 15,5 5-90-15,15 3-37 0,9 4 3 16,-19 47-12-1,39-40-23-15,0 18 18 0,0 14-7 16,-39 8-16-16,39 19 19 16,-10 6-4-16,-29-25-10 0,19 51 12 15,-4-7-7-15,-10-4-9 16,-5-4 23-16,0-36-7 15,-20 51-7-15,-14-7 9 0,-5-4-7 16,-19 0-16-16,0 7 14 16,-10 0 0-16,5 12-12 15,0 6 12-15,5 12 5 0,4-1-15 16,11 11 10-16,4 1 8 15,5-5-13-15,10-2 9 16,4-5 36-16,6-14 48 16,-1-8-9-16,5-6 3 0,-14-12-21 15,5-7-23-15,-6-11 61 16,-4-10 2-16,5-16-20 0,24 8-12 15,-29-43-7-15,10-15-36 16,9-15-7-16,10-26 5 16,10-24-19-16,4-16-5 0,10-6 6 15,6-1-15-15,8 8-142 16,1 7-238-16,10 11-524 15</inkml:trace>
          <inkml:trace contextRef="#ctx0" brushRef="#br0" timeOffset="-7010.4009">-5392 1070 2832 0,'0'0'162'15,"-20"-36"-52"-15,20 36-56 16,0 0-36-16,29-25-125 0,10 17-547 15,15 23-502 1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6:50.9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4E9810D-3361-4150-BE30-657C4E6A2025}" emma:medium="tactile" emma:mode="ink">
          <msink:context xmlns:msink="http://schemas.microsoft.com/ink/2010/main" type="writingRegion" rotatedBoundingBox="4979,8738 5372,8738 5372,9699 4979,9699">
            <msink:destinationLink direction="with" ref="{D32DCD15-1DA8-4286-A296-F461EBCE7BE0}"/>
            <msink:destinationLink direction="with" ref="{8C27F730-3030-4077-9036-A7FBABBE0289}"/>
          </msink:context>
        </emma:interpretation>
      </emma:emma>
    </inkml:annotationXML>
    <inkml:traceGroup>
      <inkml:annotationXML>
        <emma:emma xmlns:emma="http://www.w3.org/2003/04/emma" version="1.0">
          <emma:interpretation id="{11B05604-13E2-4F90-AFD0-E4BE7CFE540E}" emma:medium="tactile" emma:mode="ink">
            <msink:context xmlns:msink="http://schemas.microsoft.com/ink/2010/main" type="paragraph" rotatedBoundingBox="4979,8738 5372,8738 5372,9699 4979,9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02E6FF-E29D-4EAA-8151-EC70A19C14EA}" emma:medium="tactile" emma:mode="ink">
              <msink:context xmlns:msink="http://schemas.microsoft.com/ink/2010/main" type="line" rotatedBoundingBox="4979,8738 5372,8738 5372,9699 4979,9699"/>
            </emma:interpretation>
          </emma:emma>
        </inkml:annotationXML>
        <inkml:traceGroup>
          <inkml:annotationXML>
            <emma:emma xmlns:emma="http://www.w3.org/2003/04/emma" version="1.0">
              <emma:interpretation id="{19368DC9-690E-4A48-86A4-3B1150D4C44B}" emma:medium="tactile" emma:mode="ink">
                <msink:context xmlns:msink="http://schemas.microsoft.com/ink/2010/main" type="inkWord" rotatedBoundingBox="4979,8738 5372,8738 5372,9699 4979,9699"/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(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257 6449 300 0,'0'0'48'0,"0"0"16"16,0 0-1-16,0 0 22 15,-20-36-11-15,20 36-11 16,0 0-2-16,0 0 3 0,0 0-21 15,-39-26-25-15,15 19-7 16,24 7-11-16,-44 15 0 0,11 7 0 16,3 3 5-16,30-25-9 15,-38 55 4-15,13-1 2 16,1 4-5-16,5 1 3 0,4-5 9 15,1-3-9 1,4-4 6-16,0-3 31 0,0 0 41 16,1-4 17-16,9-40-26 15,-10 51-22-15,10-51-24 0,-15 54-5 16,11-10 85-16,4-44-48 15,0 55-14-15,0-55-14 16,4 54-27-16,-4-54 28 0,15 51-43 16,-15-51 11-16,15 44 7 15,-15-44-136-15,24 40-199 16,-24-40-126-16</inkml:trace>
        </inkml:traceGroup>
      </inkml:traceGroup>
    </inkml:traceGroup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3:59:56.135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500 1188 367 0,'0'0'0'0,"-24"-11"45"16,24 11 29-16,-29 47 30 15,4 11-10-15,6 11-32 0,-1 11 19 16,6 4-28-16,4 0-38 16,10-11-5-16,5-12 0 0,5-13-10 15,9-15 29-15,5-23-29 16,6-20 7-16,8-23-4 15,1-22 0-15,0-10-9 16,-5-8-8-16,-5-7 14 0,-5-4 0 16,-4-7 2-16,-6-7-2 15,-14-4 9-15,0 0-9 16,-19 4 0-16,-5 10 9 0,-5 16 3 15,-10 17-9-15,0 26 6 16,-5 18 72-16,5 22-39 0,-4 18-15 16,4 18 60-16,10 23-18 15,5 17-38-15,9 11-14 0,5 0-3 16,10-3-1-1,15-19-7-15,-1-10 4 0,11-11 3 16,9-19-5-16,0-14-1 16,4-19-31-16,1-24 51 0,5-16-5 15,4-17-17-15,-4-12-5 16,-5-10 16-16,-5-8-9 0,-10-7 0 15,-9-7-16-15,-10-4 11 16,-15-7-6-16,-10-1-9 16,-9 12 32-16,-10 18-27 0,-9 22 12 15,-5 32 19-15,-6 26 33 16,6 33 0-16,0 29-34 15,4 18-9-15,5 18 40 0,6 15-32 16,4 11 52-16,9 3 13 16,1-3-44-16,14-11-29 15,6-19 9-15,8-13-12 0,11-23-10 16,9-18 19-16,15-26-24 15,10-21 1-15,-1-18 26 0,10-26-39 16,1-15 40-16,-1-18-29 16,0-17 18-16,-5-12-8 0,-9-11 0 15,-5-11 14-15,-20-3-32 16,-9-8 39-16,-20-3-31 15,-19 11 0-15,-10 18 25 16,-19 33-28-16,0 46 22 0,-10 45-17 16,0 51 4-16,10 39 27 15,0 26-18-15,9 19 3 0,10 17 39 16,0 12-12-16,10 3-20 15,5-8 17-15,9-13-41 0,11-19 16 16,8-26 4-16,16-21-4 16,-1-19-19-16,15-28 8 0,10-23 16 15,4-25-19-15,6-14 8 16,4-19 3-16,0-18-4 15,-4-10-4-15,-1-16 0 16,-4-14 10-16,-11-3-10 0,-9-4 0 16,-14 0 4-16,-10 3-4 15,-20 19 0-15,-9 21-3 0,-10 22 3 16,-14 30 3-16,-11 28-7 15,-4 30-1-15,0 22-7 0,-5 10 4 16,10 19 12-16,0 14 1 16,9 15-1-16,6 10-4 0,4 5 0 15,14-8-7-15,11-11-13 16,14-18 27-16,10-15-15 15,9-14 14-15,10-15 4 0,5-29 10 16,10-18-17-16,9-22-7 16,5-25 11-16,1-19-7 0,-1-14 0 15,5-15 5-15,-5-7 6 16,-4-14-5-16,-6-12-6 0,-4-7 0 15,-5 1 8-15,-15-8-8 16,-14-4 11-16,-15 8-11 0,-15 10-15 16,-4 26 8-16,-15 22 15 0,-9 25 9 15,-11 30-17 1,1 32-15-16,5 29 3 0,-10 19 18 15,9 21-16-15,1 22-4 0,9 15 14 16,10 4 12-16,5-12-18 16,20-10-11-16,4-15 17 0,14-22 5 15,16-18-17-15,4-22 29 16,10-26-4-16,14-21-17 0,5-15 21 15,5-18-9-15,-4-7-4 16,-1-15-20-16,-5 1 6 0,-4-5 18 16,-6 1 5-16,1-1-10 15,-15 12-67-15,-5 14-194 16,1 11-151-16,-25 40-95 0,0 0-3 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45.42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267 1927 1210 0,'-59'29'216'0,"10"8"81"0,-1 4 4 16,6 18-10-16,9 11-63 15,16 23-57-15,9 21-39 0,15 23-19 16,15 11 6-16,29-1-14 15,25-17 10-15,34-31-42 0,25-32-20 16,30-38-33-16,19-43-9 0,15-38 1 16,15-33-1-16,0-26 33 15,-1-18-19-15,-4-8 1 0,-15-14-16 16,-14-8 0-16,-26-4 17 16,-19 4 6-16,-29-18-11 0,-25-15 8 15,-30-19-30-15,-29-14 0 0,-40-8 5 0,-24 4 5 0,-30 11-13 16,-20 30 90-16,-19 40-11 15,-15 45-31-15,-20 55-14 0,0 48-17 32,-9 48-18-32,-6 37-14 0,-9 29-97 15,4 15-84-15,6 12-135 0,9-5-178 16,20-14-231-16,24-18 18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19.624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0 945 5107 0,'69'-211'-268'0,"-35"19"-20"15,-14 26-24-15,-10 33-22 0,-10 33-43 31,0 23-167-31,10 25-34 16,-10 52-188-16,73-37 42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44.1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5447-3562 1483 0,'-34'-22'278'0,"-25"29"-32"16,-20 34 41-16,-24 40-46 31,-25 52-26-31,-25 63-35 0,-15 55-30 16,-14 37-33-16,10 26-15 16,14 22-39-16,15 15-9 0,25 4-25 15,34-11-6-15,35-27 43 16,44-40 24-16,35-36-2 0,39-49 22 0,39-48 2 0,40-52-24 15,24-47-34-15,25-42-16 16,15-36-15-16,10-30-11 16,-11-29 12-1,6-38-10-15,-10-28-6 0,-10-31 9 0,-5-21-7 16,-14-31-6-16,-16-21 19 0,-14-37-30 16,-25-48 20-1,-19-34-6-15,-40-18 4 0,-45 7-14 16,-38 23 12-16,-55 51-22 0,-45 67 4 15,-48 85 6-15,-40 84-11 0,-34 86 1 16,-30 70-9-16,0 70-13 16,10 45-172-16,29 32-78 0,30 12-88 15,40 3-206-15,39-10-262 0,39-16-96 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50.36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-4586 1324 383 0,'0'0'45'0,"0"0"85"15,0 0 23-15,0 0-7 0,0 0-25 16,0 0 8-16,15-18 49 16,4 3 26-16,1 4 0 0,10 0 10 15,4-4-45-15,20-3-2 16,25-5 22-16,29-10-48 0,35-4-36 16,30-3-40-1,29-5-35-15,19 5 9 0,31 6-31 16,14 5 1-16,5 3-2 0,-5 4 1 15,-15 3-11-15,-5 4 20 0,-19 4-26 16,-20-3 14 0,-30 3-1-16,-24-1-18 0,-20 1 25 0,-30 4-16 0,-19 0 9 31,-20-1-1-31,-15 5-8 16,-14-1 10-16,-11 0-10 0,6 0 9 15,-10-3-1-15,9 3-13 16,-4-3 20-16,4 0-13 0,6-1 8 15,-6 4-8-15,1-7-4 16,-1 8 15-16,1-5-20 0,0 1 24 0,-6 0-19 16,6-1 12-16,-6 1-5 15,6-1-4-15,-1 1 13 16,1 0-24-16,0-1 23 0,-6 1-13 16,1-1 8-16,-25 8-3 0,0 0 5 15,20-7 1 1,-20 7-13-16,0 0 17 0,0 0-17 15,0 0 12-15,0 0-20 0,0 0 7 16,0 0 11-16,0 0-3 0,0 0 3 16,0 0-16-16,24 11 29 0,-24-11-23 15,35 11 16-15,-11-3-2 0,1-1-20 16,-5-3 26-16,-1-1-17 0,-19-3 7 16,30 4-1-16,-1-4-5 31,-9 0 8-31,-20 0-19 0,40-4 24 15,-1 1-14-15,-5 3 9 16,1-4-13-16,4 0 16 0,1 4-17 16,-6 0 13-16,6 0 2 0,-16 0-13 0,1 0 11 15,-25 0 2-15,0 0-16 16,0 0 18-16,0 0-15 0,0 0 7 16,0 0-10-1,0 0-77-15,0 0-63 0,0 0-166 16,0 0-251-16,0 0-189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7:00.01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0 781 0,'0'0'196'0,"0"0"85"15,0 0 52-15,0 0-30 0,0 0-36 16,0 0-45-1,0 0-22-15,5 41-47 0,19-11-32 16,16 3-1-16,19-4-49 16,29 5-13-16,21 3-18 0,29 3-15 0,29 5-5 15,25 3-2 1,20 3 67-16,15 1-35 16,19 7-13-16,10-3-13 0,15 6-22 15,0-3 4-15,-5 4-2 16,-5 4 2-16,-14-1 3 15,-21-3 3-15,-19-4-5 0,-10-3-7 16,-20-8-13-16,-19-8 8 16,-20-3 17-16,-20-7-5 0,-19-1-4 15,-20-3-9-15,-15-4 2 0,-15-3 4 16,0-4 6-16,-9 3-6 0,-1 4 0 16,-5 0 3-1,1 4-3-15,9-4-4 0,-4 1 4 0,4 3 10 16,10-8-6-16,5 0 0 15,0-3-4-15,-4-4 3 0,-1 4 14 16,-5-8 20 0,-15 1-3-16,-4-4-3 0,-30-4 1 15,0 0-6-15,25 3-7 0,-25-3-11 16,0 0-8-16,0 0 4 16,0 0 0-1,0 0-1-15,0 0 4 0,0 0-13 16,0 0 6-16,0 0-10 15,29 8 4-15,-29-8-3 0,30 3-34 0,-30-3-93 0,0 0-60 32,24 4-120-32,-24-4-215 0,0 0-334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7:01.53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0 417 0,'0'0'-22'16,"0"0"-23"-16,0 0-57 15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7:09.532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863 422 770 0,'0'0'151'16,"-45"41"104"-16,11 7 47 16,-6 22-32-16,1 15-54 0,-1 15-77 15,1 7-66-15,5-3-36 0,9-8-4 16,10-8 22-16,15-14 66 0,20-18-13 15,19-23-9-15,20-22-37 0,25-26-33 16,20-25-18 0,14-20-6-16,5-13-9 15,0-16-2-15,-10-7 8 16,-9-8-2-16,-20 1 0 0,-20 0 4 16,-20-8-4-16,-24 4 7 15,-25-1 1-15,-35 16 68 0,-29 22 30 16,-29 33 1-16,-30 33-23 15,-20 41 7-15,-10 37-8 0,-14 37 28 16,-5 29-22-16,9 15-5 16,15 1-16-16,25-9-35 15,25-17-7-15,34-19-13 0,34-15-13 16,35-26 18-16,30-22-12 16,34-37-11-16,20-26 8 0,29-22-10 15,15-22 10-15,10-19 4 16,10-21-16-16,5-19 6 0,-1-12-10 0,-9-3-13 0,-10-7 6 15,-29-1 20-15,-30 8-9 16,-30 15 6-16,-34 15 9 0,-40 33-13 16,-34 36 14-16,-34 42 30 31,-21 40-13-31,-19 37 58 0,-4 26 35 16,-6 18 17-16,20-4-16 15,29-21-60-15,25-8-32 0,30-15-9 16,29-11-15-16,30-22-2 15,29-18 17-15,35-30-8 0,20-22-22 0,14-15-96 16,0-15-80-16,5-3-54 0,-14-8-82 16,-10-4-171-16,-16-6-295 0,-9 2-214 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7:11.059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880 441 1118 0,'-39'8'215'0,"-10"18"-9"0,-11 11 36 16,-4 14-68-16,-5 12-25 15,5 4-96-15,5 7-35 0,10-1 24 16,15-2 16-16,14-5-14 0,15-3-23 15,25-15 7-15,19-15-13 16,15-14 9-16,25-19-8 0,20-19-16 16,4-10 0-1,5-23-3-15,-9-11-4 0,-6-11-6 16,-14-14 8-16,-20-12 5 16,-19-7 0-16,-21-15-14 0,-23 0 14 0,-26 4 65 0,-19 14 49 15,-25 19 11-15,-15 37-29 16,-19 37-35-16,-15 44-8 0,-5 34-7 31,-10 33 42-31,5 10-11 0,10 1 15 16,24-4-46-16,20-11-15 15,25-11-8-15,29-14-17 16,25-12 8-16,30-15-14 0,34-22 10 0,25-14 2 0,19-27-17 31,20-18 11-31,5-18-10 0,-5-15 4 16,-15-15-4-16,-19-8 1 0,-25 1 10 15,-25 3-17-15,-24 8 20 16,-20 18-8-16,-25 22 4 0,-24 34-11 0,-25 33 10 16,-9 26 3-16,-16 22-16 15,0 18 24-15,6 11-25 16,19 5-101-16,15 2-216 0,29 5-307 16,40-8-311-16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43.59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527 264 1110 0,'-39'22'277'16,"4"19"66"-16,1 29-12 0,-6 48-58 16,-14 56-44-1,-10 51-30-15,0 34-20 16,0 33 2-16,0 18-46 0,20 15 10 0,19 0 2 15,25-18-6 1,35-26-39-16,38-45-4 16,46-36-23-16,33-53-6 0,45-43-37 0,30-49-6 0,9-44-15 31,16-44-21-31,4-37 32 0,-5-48-29 16,-14-30 7-16,-21-37 0 15,-29-37-13-15,-34-32 13 0,-30-42-8 16,-44-48-10-16,-39-40 0 0,-55-19-1 15,-44 23-2 1,-50 44 10-16,-39 70-1 0,-39 81 21 0,-29 78-5 16,-31 74 10-16,-19 70-14 15,0 66 12-15,5 48-15 16,35 34 18-16,29 22-7 0,44 11-18 16,35 4-204-16,44-1-115 15,34-3-163-15,40 4-321 16,30-8-180-16</inkml:trace>
  <inkml:trace contextRef="#ctx0" brushRef="#br0" timeOffset="15613.414">-2364 7069 788 0,'0'0'235'0,"0"0"116"16,0 0-30-16,0 0-2 0,0 0-86 16,0 0-23-16,0 0-59 0,24-40-6 0,16-16-10 15,9-18-24-15,10-11-27 16,5-18-38-16,10-15-12 16,5-26-22-16,4-19 2 0,6-29-10 15,10-30 0-15,4-22 3 16,15-22-7-16,5-7-9 15,1 3 9-15,9 8 4 16,-5 14-4-16,0 12-14 0,-5 22 22 16,-15 22-16-16,-9 25 4 0,-15 20 1 15,-15 25 0-15,-20 18 3 0,-5 19-4 16,-14 15 0 0,-11 11 4-16,-4 11 0 15,-5 11-5-15,0 0 10 0,-5 4-2 16,5 3-1-16,-5-3 4 15,4 3-4-15,-9 30-2 0,15-37 0 16,-15 37 0-16,0 0 0 0,30-37-8 0,-30 37 8 16,0 0-5-16,0 0 1 15,29-11 4 1,-29 11-5-16,0 0-3 0,0 0-104 0,0 0-161 16,0 0-252-1,25 37-244-15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54.71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271 1478 599 0,'0'0'121'15,"0"0"18"-15,-20 18-23 16,20-18 7-16,-30 33-18 0,15 0 0 15,-4 8 36-15,9 3 22 0,-5 12 2 16,5 10-30-16,-4 12-29 16,4 7-17-16,0 15-5 0,-5 7-24 0,5 18-3 0,-5 5-27 15,10 6-14-15,-4 1-19 16,-1-4 13-16,5-7-16 0,-5-8 6 16,10-15-26-1,-5-14-173-15,5-22-159 0,0-16-97 0,0-14-52 16</inkml:trace>
  <inkml:trace contextRef="#ctx0" brushRef="#br0" timeOffset="1900.8435">-4124 1562 206 0,'-49'30'31'0,"0"7"5"0,5-15 2 16,9-11 5-16,6 0 39 15,-1 0 7-15,30-11 23 0,0 0-13 16,-25 8-8-16,25-8-9 0,0 0 17 31,0 0 95-31,0 0-2 0,35 7-31 16,4 4-4-16,20-7-16 15,15 0-2-15,20-1 15 0,9-3 10 0,20 0 3 0,15-3 6 16,5 6-7-16,20 5-26 0,14 3-9 31,25 0-50-31,10 7-31 0,10-3-16 16,19 4 34-16,-5-1-22 16,6 1-26-16,-1-1 9 0,1 1-26 15,-6-5 9-15,0-10 2 16,-9-4-19-16,-20-4 1 0,-15-3 10 0,-19-4-14 0,-26-4 13 0,-24 0-12 15,-24 4 10-15,-20 0 4 16,-15 0-10-16,-20 11 0 0,-14-4 21 16,-30 4 30-16,24-7-10 15,-24 7-15 1,0 0-4-16,0 0-19 16,0 0 8-16,0 0-8 0,0 0 0 15,-29 7-4-15,29-7-23 0,0 0-86 16,0 0-68-16,-20 0-109 15,20 0-213-15,0 0-193 0,-25-29-24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44.82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458 2227 1332 0,'-74'30'295'0,"5"0"36"16,15 3-44 0,4 19-57-16,6 21-10 0,0 38-15 15,9 30-31-15,1 36-30 0,9 19-4 16,10 3-29-16,10-3 0 15,10-7-67-15,20-23 3 0,14-22-19 16,25-26-2-16,20-33 9 0,25-37 3 16,24-37-7-16,24-40-15 15,16-38-8-15,4-29-6 0,0-15-13 16,1-25 4-16,-11-23 7 16,-4-26-18-16,-16-15 18 0,1-17-15 0,-20-20 10 15,-9-18 15-15,-21-18-14 0,-14-27 4 16,-20-25-12-16,-25-3 12 15,-24 10 0-15,-30 26 5 0,-24 41-2 16,-30 51 22 0,-30 56 9-16,-19 63 3 0,-30 59-18 0,-19 62-19 15,-25 53 4-15,-20 51 0 0,-15 41-1 0,6 21-9 16,9 1-106-16,30-11-128 16,24-15-185-16,35-26-399 0,29-14-190 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7:38.12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-6566-2769 307 0,'0'0'92'0,"5"-25"-38"0,-5 25 1 16,9-30-13-16,-9 30 36 15,0 0 22-15,10-22-40 0,-10 22-13 16,0 0-8-16,0 0 14 0,0 0 0 16,15-26 46-16,-15 26-1 15,0 0-4-15,30-33 3 16,-11 11-12-16,6-1 15 0,0 1-3 16,4-4-12-16,1 1-8 15,-1-9-36-15,11 1 16 0,4 3 0 0,-5-3-24 16,11 4-10-1,4-1-23-15,5 4 23 16,0 4-31-16,0 4 8 0,0 3 20 0,0 4-15 0,-4 0 14 16,-1 0-19-1,5 3 6-15,-5 5 7 0,0-5 1 16,0-3-11-16,6 4 18 0,-6-1 4 0,0-7-15 16,0 8 15-16,0-4 17 15,0-7-10 1,6 3-17-16,9-4 40 0,-5 1-4 15,9-8-29-15,-4 0-4 16,5-3 4-16,-5-1-17 16,5 0 14-16,0 5-23 0,0-1 11 15,0 0 4-15,0 0 15 0,5 0-26 0,-10 4 13 16,0-4-13-16,-5 4 3 0,-5 3 11 16,-5 5-17-1,-5-5 12-15,0 8-13 0,1-4 12 16,-11 4-8-16,5 4 0 15,-4-1 13-15,-1 5-11 0,1-5 11 16,-1 1 1-16,0 0 2 16,11-1 1-16,-1-3-5 0,0 0-16 15,0 0 17-15,1-4 11 0,4 0-7 16,-5 1 3-16,5-1-13 16,-4 0-11-16,4 0 4 0,-5 1 14 0,5-1 2 15,5 0-22-15,-4 4 2 0,-1-4 14 16,5 8-2-1,0-4-8-15,-5 0-5 0,0-4 10 16,5 4 15-16,1 0 3 0,-1 0-23 16,-5-4 11-16,5 4 2 15,-5 0-1-15,0-4 24 0,5 4-1 16,1-8-9-16,9 4-8 16,-1-3-7-16,11 0 2 0,5-1-3 15,0-3-5-15,9 3-5 0,6 5-3 0,-1-1-3 16,6 7 17-16,-1-3-4 0,1 8-7 31,-1-1 0-31,-4 0 0 0,-6 8 3 16,-4 3-3-16,-5 4 5 0,-5 1-2 0,-6 2-7 15,6 5 7-15,-10 3-3 0,10-4 4 16,-5 5-9-16,10-5 13 0,-1 4 1 16,6-3 8-16,10 3-4 15,-1-4-5-15,1 5-5 0,9-1 0 16,0 0 4-16,-4 0-1 0,-1 0 4 31,-4 8-6-31,-1-1 1 0,-4 1-2 0,-5 7 8 0,-6 0-5 0,6 0-2 16,-10 0-12-16,0 0 12 15,-1 0 1-15,-4 3-1 0,0-3-4 16,-5 4 12-16,0 3-9 16,0 0 15-1,0 1-7-15,0-1 5 16,0 4-8-16,5 4 6 0,-10 0-2 0,5 3 1 0,0 0-10 15,-5 5-3-15,0-1 7 16,0 0-3 0,-5 7 1-16,0-3-2 0,-5 4 5 0,6-1 1 15,-11 4-5-15,0 4 1 16,0 4 1-16,1 3 5 0,-1 0 3 16,-5 8-2-16,1-4 5 0,-1 4 0 15,5 3 11-15,-9 0-3 0,4 8 0 16,0 0-5-1,-4 3-15-15,4 1 12 0,-5-1 4 0,1 8-4 0,-1 0 13 16,1 11-1-16,-1 3-4 16,-5 1-17-1,1 3 29-15,-1-7 14 16,-4 0-21-16,-5-4-11 0,-1 1-9 16,-4 3 9-16,0-1 15 15,-1 1-7-15,6 0-8 0,-5-7-1 16,-6-4 0-16,1 3-9 0,-5-7-6 15,0-3 8-15,-10 7-3 0,5-1-13 16,-10 5 10-16,-10 3-5 16,0 0 9-16,-4 1-5 0,-1-1 2 15,-5 0-6-15,6-7 13 0,4 0 1 0,0-4-23 0,0-7 9 32,1 3 17-32,-1 1 5 0,-5-5-2 15,0 1 2-15,1-4-11 0,-1 0 3 16,5-3-11-16,-5-5 0 0,6-7-13 15,-1-7 10 1,5 0-6-16,0-4 6 0,0 1 9 16,-4-1-4-16,4 0 0 0,-5 0 1 15,0 0-3-15,0 1-7 16,1 3 9-16,4-8-10 0,0 1 5 16,-5-8 4-16,-5-4 1 0,6 4 2 15,-6 0 2-15,5 0-2 16,15-59 4-16,-15 85 3 0,1-11-21 15,-1-11 14-15,15-63-1 16,-15 78-14-16,5-23 2 0,10-55-1 0,-10 63 7 16,10-63 0-16,-10 63 14 0,10-63-3 0,-14 66-19 15,14-66-2-15,-5 74 3 16,-5-15 20-16,10-59-21 0,-15 81 11 16,0-18-10-16,15-63 16 0,-19 63-9 31,19-63 5-31,-20 67-8 0,20-67 14 15,0 0-11-15,0 0 0 0,-20 55 0 16,20-55 0-16,0 0 10 0,0 0-16 0,0 0 31 31,0 0-23-31,0 0 21 0,-10 59 1 0,10-59-33 16,0 0 12-16,0 0-8 16,0 0 7-16,0 0 17 15,0 0-3-15,0 0 8 0,0 0-20 0,0 0 14 0,0 0-5 16,0 0-5-16,0 0-67 15,0 0-132-15,0 0-141 16,0 0-167-16,0 0-390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20.528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833 876 348 0,'-5'-33'-3'16,"5"4"-16"-16,10-5 23 15,4 1-2-15,6-4-10 0,5 4 10 16,-25 33 6-16,34-45 20 16,-34 45 128-16,30-36 143 15,-30 36 66-15,0 0-83 0,0 0 35 16,-30 3-8-16,-24 23-18 0,-10 22-35 0,-15 8-29 31,0 6-39-31,0-3-61 0,15-7-49 0,25-7 0 0,14-1 19 31,30-11-8-31,40-7-24 0,33-11-24 16,41-12-7-16,33-6-19 0,21-8-5 16,29-12-10-16,10-6 5 15,-5-15 9-15,-10-19-10 0,-15-22 1 16,-34-22 10-16,-30-12-2 15,-44-6-7-15,-40 7-12 0,-49 18 49 16,-54 26 48-16,-64 33 8 0,-44 41 4 0,-45 45 6 31,-29 43 89-31,-20 34 5 0,-9 19 27 16,18 6-61-16,36-2-15 16,44-5-75-16,44-7-21 0,49-11-11 15,45-8 67-15,49-6 31 0,54-16-83 16,39-15-30-16,30-21 9 15,35-23-8-15,19-14-15 0,15-23-11 16,10-18 11-16,10-19-9 0,-10-22-39 16,-10-29-10-1,-20-30-61-15,-24-41-38 0,-25-40 39 0,-30-26 75 0,-39 4-1 16,-34 14-8-16,-50 38 8 16,-58 51 38-16,-55 63-10 0,-54 62-24 15,-45 56-6-15,-34 60 78 16,-19 36 81-1,-6 22 9-15,30 4-36 0,49-7-62 0,50-8 7 0,58-11 28 16,50-11-17-16,59-14 2 16,55-23-19-1,43-22-39-15,30-22 30 0,25-30-31 16,14-18 2-16,11-23 30 0,-1-29-19 16,-5-18-16-16,-4-26 24 15,-10-19-15-15,-16-22-9 0,-23-7 21 16,-31-1-35-1,-38 16-35-15,-36 14-92 0,-38 26-162 16,-40 22-149-16,-20 23-157 0,-20 29-75 16,-19 26-318-16,-10 22-392 15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7:02.52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712 0 523 0,'-25'15'113'16,"0"-8"0"-16,1-7-8 0,24 0-20 16,-30 0-22-16,30 0-4 0,-29-3-19 15,29 3 1-15,-20 0-13 16,20 0-17-16,-35 14 3 0,11 9 2 16,-11 10 80-16,1 18 9 15,-6 12 38-15,-9 15-2 0,0 14-10 0,-5 12 4 16,4 3-26-16,-4 4-33 15,15-4-24-15,4 0-27 16,16-7-25-16,-6-1-79 16,10-10-194-16,10-8-183 0,5-7-81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9:01.035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0 162 0,'0'0'23'15,"0"0"-16"-15,0 0 0 16,0 0 12-16,0 0-13 0,0 0-12 0,0 0 6 15,0 0 0-15,0 0-8 0,0 0 11 16,0 0 2-16,0 0-17 16,0 0 12-16,0 0-28 15,0 0-46-15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9:02.783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386 569 256 0,'0'0'57'0,"0"0"-12"16,0 0 14-16,0 0-25 0,0 0-14 16,0 0 24-16,0 0-5 0,0 0-24 15,0 0-12-15,0 0 7 16,0 0 3-16,0 0-10 0,0 0 2 16,0 0-9-16,0 0 15 0,0 0-11 15,0 0 0-15,0 0 17 16,-5-23 21-16,5 23 6 0,0 0-3 0,0 0-14 15,0 0-4 1,-20-7 4-16,20 7-16 0,-20 7-4 16,20-7 2-16,-24 34 4 15,9-1-3-15,0 0 17 0,15-33-22 16,-15 44 6-16,10-10 0 0,5 3-3 16,5-4-3-16,-5 0 1 15,0-33 7-15,15 44 3 0,5-10-1 0,-20-34 15 16,24 26-5-16,1-8-25 15,0-3 14-15,-25-15 7 16,24 4-17-16,1-8 5 16,-25 4 1-16,20-22 7 0,-20 22-38 15,19-45 17-15,-14-3 18 0,0 0-6 16,-10-3-18-16,0-1 10 16,-4 0 10-16,-6 0-4 0,0 12-13 15,0 7 50-15,-5 7-9 0,1 3 2 16,-1 12-26-16,20 11-17 15,-34 11 34-15,4 12-7 0,5 14-7 0,-4 3 32 16,9 12-8-16,-4 7 1 16,4-4-25-16,5 1 0 15,5-4 10-15,0-8-16 16,10-44-2-16,0 41-9 0,0-41-3 16,10 40 36-16,-10-40 7 0,0 0 16 15,35 8-30-15,-1-19-12 16,1-19 6-16,4-7-16 0,0-15 0 0,1 1 10 15,-6-9-13-15,-9 1 5 0,0-3-2 16,-11-1 0-16,-4 0 21 0,-5 0-37 16,-5 8 16-16,-5 7 5 15,-5 7-9-15,-4 11 14 16,14 30-6-16,-35-14-4 16,6 10 13-16,-6 19-23 0,-4 14 4 0,4 8 62 0,-4 8-21 15,4 6-1-15,6 12-21 0,-1 4-21 16,10 3 44-16,11 0-33 31,4-3 1-31,5-5 28 0,5-3-14 16,9-10 21-16,11-9-7 0,5-7-13 15,4-14 21-15,5-8-28 16,6-11-12-16,-1-15 23 0,5-7-20 0,-4-4-3 0,-1-7 5 16,-9-4-5-1,-1-7 0-15,-9-4 13 16,-11-8-13-16,1-7 0 15,-15-3 2-15,0-4-2 0,-15-8 0 16,1-7-13-16,-6 4 13 0,-10 3 0 0,-4 12-15 0,-5 14 15 16,-6 19-6-16,-4 18 11 0,-5 19-5 15,4 18 9-15,-4 18-5 0,0 20-4 16,10 10 4-16,4 11-4 0,11 4 3 16,4 4 7-16,15-4-1 15,5-8-1-15,10-3 1 16,10-7-15-16,10-8 14 0,4-11 10 15,6-11-12 1,9-15 13-16,5-18-9 16,1-8 6-16,4-7-6 0,0-11 0 15,-10-8-4-15,1-7 1 16,-6-3 1-16,-9-20-8 0,-1-6 0 0,-4-12-3 16,-5-10 8-1,-6-12-9-15,-4-4 11 0,-5 8-7 16,0 15 6-16,-5 15-6 0,-5 14 0 15,0 15 7-15,5 37-10 0,0 0 3 16,-24-7-7-16,-6 29 7 16,-5 22 0-16,6 15 0 0,-1 11-10 0,1 8 1 0,4 3 3 15,1-3-6-15,4-8 1 16,10-7 14 0,10-11-3-16,5-8 3 0,5-7 11 0,-10-37 7 15,24 26-3-15,6-12 0 0,4-14-1 16,1-14-6-1,-1-5-1-15,-4-10-6 16,4-5-2-16,-9-10-5 0,0-8 3 0,-11-10 12 16,1-9-8-16,-10-3 0 15,-5 1-4-15,-10 10 0 16,0 11 0-16,1 19 2 0,9 33-2 0,-25-11 18 16,0 25-8-16,-4 27-10 15,-1 18 8-15,-4 11-8 16,4 1 11-16,-4 6-4 0,9-7-7 15,5-7-9-15,1-7 3 0,9-12-3 16,5-7 9-16,5-8-8 0,0-29-115 16,0 0-213-16,20 41-188 0,-20-41-31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8:12.7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 2660 571 0,'5'-14'78'16,"-5"14"21"-16,0 0 34 0,0 0 39 0,0 0 28 15,5 29-55-15,0 12 24 16,-5 18-36-16,5 11-29 16,0 15-11-16,0 11 16 0,0 11-19 15,5 11-22-15,-1 4-13 0,6 0-21 0,10 0-11 16,-1-7 2-16,16-1-11 0,-1-10 5 15,6-5 0-15,4-2-14 0,0-9-35 16,10 1 23-16,0-4-18 31,0-8 4-31,10 5-10 0,0-5 31 0,0-3 0 0,0 4-11 0,5 3 8 32,0-7 21-32,5-4 26 15,-5 0-7-15,14-11-7 0,-4-3-1 0,0-8-32 16,0-7 15-16,-1 3 0 15,6-11-18-15,0 0 6 0,-1-7 4 16,6 4-19-16,9-12-17 16,-4 4 28-16,4-3-15 0,11-4 24 15,-6-1 4-15,0-2 17 0,6 2 0 16,-6 5-11 0,-4-1 0-16,-1 1-20 0,-4 3 17 15,4-4-9-15,0-3-3 0,1-4 11 0,-1-3-11 0,1-5 7 16,9-3-2-16,-5-3-1 15,11-1 0 1,-11-3 0-16,5 3-9 0,1 0 8 16,-11 4 2-16,1-7-5 15,-6 7 6-15,1-8-4 0,-6 1 4 16,6-4-13-16,4 0 21 0,6 0-20 16,4-4 18-16,0 8-4 15,5-5-5-15,1 9-6 16,-6-1 12-16,5 8 8 0,-5-4-1 15,1 0 29-15,-1-11-11 0,-5 3-8 0,-4-3 2 16,4-4-21-16,1-7-3 0,-1 7-4 16,-5-10-8-16,6 6-17 15,-1-3-1-15,5-8-7 0,1 1 17 16,-1-8-9-16,0 0 9 0,6-4 30 16,-6-7-7-16,5-3 10 15,0-5 21-15,1-3 24 16,4-4-29-16,0 0-27 15,0 4-26-15,5-3 2 0,0-1-1 16,5-4 9-16,0-3 14 0,0 0 4 16,-5-4-8-16,-5 4 5 15,1-4 12-15,-6 0 12 0,-15 0 10 0,1-4-24 16,-1 1-12-16,-4 3-1 0,-11 4 1 16,-4 0 14-16,0-4 3 0,-15 4 13 31,0-1-6-31,0 1-19 0,-5 0 3 15,0-8-11-15,-5-3 13 0,5-4-19 16,-5 0 24-16,0-4-18 0,0 4 14 16,-5-3-11-16,1 7 15 0,-1-1-12 0,-5 5 14 15,0-1-13-15,-4 0-7 16,-6 8 11-16,-4 7-11 0,-6 8 7 0,-4 7-10 16,-6 4 7-16,-4 7-10 31,-5 7 10-31,0 1-13 0,-10 29 14 15,5-37-13-15,-5 37 14 0,5-30-20 16,-5 30 20-16,0 0-17 0,0 0 18 16,0 0-16-16,-5-29 16 15,5 29-24-15,0 0 22 0,0 0-17 0,10-26 16 16,-10 26-13-16,10-34 15 16,-10 34-12-16,14-36 13 0,-14 36-16 0,20-37 16 15,0 7-14-15,-20 30 17 0,19-41-16 31,1 4 14-31,0 1-17 0,0-5 17 16,-1-3-14-16,6-8 14 0,4-7-16 16,1-8 13-16,0-3-2 15,-1-11 1-15,6-1-4 0,-6-3-7 0,1 8 15 0,-6 10-16 16,-4 8 19-16,0 8-16 0,-5 6 12 16,-6 12-14-1,-9 33 4-15,15-37 12 0,-15 37-9 16,0 0 0-16,0 0 6 15,10-37-12-15,-10 37 14 0,0 0-11 16,10-37 0-16,-10 37-5 0,15-41 8 0,-15 41 7 16,14-48-7-16,1 8 0 15,-5 3 0 1,0 0 6-16,0 0-6 0,-10 37-7 16,19-48 13-16,-9 7-14 15,0 4 16-15,0 4-17 0,-10 33 14 16,15-48 2-16,0 11-17 0,-15 37 21 15,0 0-16-15,14-41 12 16,-14 41-7-16,0 0 7 0,0 0-2 16,0 0-11-16,0 0 23 0,0 0-15 15,0 0 10-15,0 0 7 0,0 0-16 16,0 0 4-16,0 0-10 16,0 0 3-16,0 0 8 0,0 0-16 0,0 0 18 15,0 0-21-15,0 0 11 16,0 0 11-16,0 0-17 0,0 0 9 15,0 0 8 1,0 0-16-16,0 0 5 0,15-44 9 0,-15 44-17 0,10-44 15 16,-10 44-7-1,10-41-3-15,-10 41 7 0,0 0-13 16,10-37 13-16,-10 37-23 0,0 0-29 0,0 0-50 16,0 0-34-16,0 0-17 0,0 0-47 15,0 0-55-15,0 0-76 0,0 0-108 31,0 0-15-31,0 0 33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9:08.009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326 872 259 0,'5'-22'5'0,"-5"22"41"15,5-22 15-15,-5 0-4 16,0 22-3-16,0-26 5 0,0 26 6 15,0 0 0-15,-10-30-25 0,10 30 18 0,0 0-26 32,0 0 17-32,-10-29-21 0,10 29 35 15,0 0-17-15,0 0 39 16,0 0-13-16,0 0-17 0,0 0-3 16,0 0-52-16,-24-11 14 0,24 11-29 15,0 0 32-15,0 0-35 16,-25 3 38-16,25-3-36 0,0 0 25 15,0 0 13-15,0 0-13 0,-15 30-9 0,15-30-6 32,-9 37 30-32,9-37-12 0,4 33 1 15,-4-33 41-15,0 0-27 16,0 0 25-16,35 33-13 16,-1-14-24-16,1-12-15 0,4-7 0 15,-4-4 23-15,-1 1-7 16,-4-8-4-16,-1-8-8 0,-4-7-4 15,0-3 0-15,-11-8 0 16,-4-11 0-16,0 0-25 0,-10-8 22 16,-10 5-9-16,0-1-7 15,-4-4-2-15,-11 12 18 0,0 7 8 16,-4 8 19-16,-6 10-7 0,-4 19 3 16,0 11 8-16,-11 22-48 15,-4 19 35 1,-5 11-3-16,5 7-4 0,5 8 11 15,4-12 4-15,11 1-32 16,14 7 31-16,10-19 2 0,15-3 11 16,15-15 13-16,14-15-4 15,11-11 17-15,14-22-35 0,15-19-31 0,4-7 11 16,1-18 6-16,0-12-15 16,-5-6-4-16,5-9 1 15,-10-3 6-15,-10-3-31 0,-10 6 21 0,-9 9 24 16,-21 13 12-16,-9 20 24 15,-10 40-45 1,-25-22 23-16,-14 36-13 0,-20 27 6 16,-10 22-33-16,-5 11 35 15,5 3-34-15,5-3 37 0,15-7-36 16,14-8 28-16,11-11-24 16,9-8 36-16,15-6-5 0,0-34 14 15,25 18-39-15,14-22 25 16,10-10-22-16,0-23 16 15,11-11-31-15,-6-15 22 0,0-11-14 0,-5-15-20 16,-9-3 31-16,-6-8-26 0,-14 8 27 16,-15 11 17-16,-15 18-18 15,-15 26-2-15,-14 26 12 0,-20 29 4 16,-15 30-12-16,-10 19-2 16,5 3-13-1,10-4 9-15,10 1 4 16,15-8-15-16,14-7 11 0,20-12 17 0,10-6-20 15,0-34 7 1,35 33-108-16,4-18-270 0,1-8-187 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9:14.069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353 686 776 0,'-49'0'108'0,"0"-3"14"0,4 3-2 31,6 0-6-31,0 0 16 0,14 0-57 16,0 0-46-16,16 14-10 15,4 9 3-15,5 6 13 0,5 1-39 16,14-4 15-16,1-4-9 16,14-4 32-16,6-7-6 15,4-7-5-15,1-11 1 0,-1-4-13 0,-5-8 8 16,-4-11-11-16,-6 1 4 15,-4-15-6-15,-5-4 6 0,-11-4-26 16,-4-4-4-16,-5-3 28 0,-9 4-1 16,-6 7 13-16,0 7 16 15,-5 12 41-15,1 6-14 16,-6 9-25-16,0 14-11 0,-4 11-16 0,-1 15 0 16,1 18-3-16,-1 15 11 0,10 0 2 15,1 0-12-15,4-3-9 0,5-5-7 16,10-10 0-16,0-4 3 0,5-4 9 15,10-11 13-15,4-3 1 0,6-15-13 16,10-19-6-16,4-11-9 16,10-11 9-16,-4-11 4 0,-1-4-4 31,-10-14 0-31,1-8 5 0,-15-4-5 16,-1-7-4-16,-9 0-18 15,-5 8 26-15,-5 10-10 0,-10 16 10 16,-9 14-24-16,-11 18 36 0,-5 19-16 15,-14 30 12-15,-5 21-2 16,-5 16-6-16,-5 14 14 0,5 4-8 16,5 4 5-16,4-8-4 0,11-14-9 15,9-12 10-15,16-7-8 16,9-15-13-16,5-33 21 16,0 0-16-16,34 15 19 0,1-22-5 0,4-15-10 0,5-19 7 0,-9-7-14 31,-1-11 15-31,-4-8-14 0,-5-3 9 15,-11 4 3-15,1 6-9 0,0 12 29 16,-10 11 11-16,0 8 41 16,-5 29 7-16,0-19 15 0,0 19-49 15,0 0-36-15,0 0-1 0,0 0-10 16,-30 34-59-16,30-34-224 16,-5 44-191-16,5-44-98 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52.61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2526 539 0,'-24'0'121'0,"-11"8"19"15,6 3 19-15,-6 4 15 16,1 3 18-16,-6 1-26 16,1-5-22-16,4 9 29 0,1-1-19 15,-1 0-86-15,6-4-18 0,29-18-25 16,-30 26-25-16,30-26 10 16,0 0-2-16,-34 30-21 0,34-30 19 0,0 0-6 0,0 0-25 15,0 0-16-15,-35 37-39 0,35-37-54 31,0 0-56-31,0 0-131 0,0 0-174 16</inkml:trace>
  <inkml:trace contextRef="#ctx0" brushRef="#br0" timeOffset="-502.6875">3935 10 550 0,'25'-11'166'0,"-25"11"73"15,24-3 139-15,-24 3-18 0,0 0-25 0,0 0-59 16,0 0-124-16,0 0-84 15,-34 37-5-15,-15 7 5 16,-25 11-3-16,-20 16 44 16,-24 14-14-16,-25 14-21 0,-15 16-10 0,-24 10-19 15,-20 16-5-15,-10 10 0 0,-14 1-25 16,-6-1-9-16,1 1 10 16,-1-4-19-16,11-12 3 15,4-3 4-15,10-15 2 0,20-10-6 16,14-12 5-16,16-15-14 0,14-7 17 0,15-11-5 15,19-12-3 1,21-6 9-16,14-12-9 0,20-7-5 16,9 0 5-16,16-8-22 15,29-18-13-15,-25 8-2 0,25-8-14 16,0 0 21-16,0 0 12 0,0 0-10 16,0 0-33-16,0 0-62 15,0 0-56-15,0 0-75 0,0 0-114 16,0 0-56-16,35-8-58 15,-35 8-8-15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57.23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3786 841 0,'24'-33'200'15,"16"-4"22"1,-1-4-1-16,15-7 18 16,10-11 13-16,10-11-11 0,15-12 1 15,9-6-37-15,11-12-69 16,4-15 7-16,10-10-29 16,10-8-24-16,15-15-18 0,15-7-4 0,9-15-16 0,15-19-8 0,20-21-21 31,0-16-13-31,5-6 4 0,-5-5-19 15,0 12 36-15,-20 14-31 0,-15 19 0 16,-14 26 8-16,-25 26-15 16,-20 32 7-16,-29 20 0 0,-25 25-6 15,-15 19 18-15,-9 10-15 0,-35 34 3 16,0 0 3-16,0 0-13 0,0 0 10 16,0 0-5-1,0 0-15-15,0 0-44 0,0 0-67 0,0 0-51 0,-35 0-108 16,35 0-134-16,0 0-156 31,-39 15-70-31</inkml:trace>
  <inkml:trace contextRef="#ctx0" brushRef="#br0" timeOffset="-10700.0734">5271-3105 695 0,'0'-73'267'0,"-5"10"60"16,-5 7 14-1,-10 16-33-15,-9 6-47 16,-6 16-43-16,-4 18-45 0,-11 15-15 15,-14 25-7-15,-19 23-21 16,-11 30-14-16,-19 36-1 0,-15 33-17 0,-15 27-19 31,-25 25 1-31,-9 26 37 0,0 23 12 0,9 17-41 0,20 12-33 16,20-4-23-16,35-18-18 16,34-33-4-1,39-31 3-15,40-32-6 16,49-45-11-16,39-40 9 0,45-41 2 15,29-33-15-15,15-41 1 0,15-26 7 16,9-25-3-16,11-27 11 0,-1-21-12 16,-4-27 0-16,-5-14 0 15,-15-22 14-15,-20-19-17 0,-15-15 21 16,-19-18-18 0,-25-15 4-16,-25-26-42 0,-34-18 4 0,-39-4-1 15,-35 11 33-15,-34 33-3 16,-40 52 14-16,-39 67-28 15,-35 70 23-15,-39 70-3 0,-15 55 7 16,-5 49-25 0,0 32-98-16,15 23-119 0,30 4-135 15,19-1-331-15,35-6-243 16</inkml:trace>
  <inkml:trace contextRef="#ctx0" brushRef="#br0" timeOffset="1200.6629">4345-2473 909 0,'0'0'177'0,"-30"-22"63"0,5 0 12 16,-4-4-32-16,-1-7-34 16,-4-4-6-16,-1-4-26 0,-9-14-38 15,-10-12-6-15,0-7-20 16,-6-11 22-16,-4-11 7 0,-10-11-20 16,1-15-17-16,-6-18-35 15,0-12-14-15,-5-6-17 16,-4-9-22-16,-1-10 6 15,0-8 6-15,1-11-9 0,-1-7 0 16,5-7-10-16,10 3 4 0,5 0 9 0,10 4-6 16,5 11 15-16,10 7-9 0,-1 15-8 15,11 15-5-15,-1 18 13 16,1 19-4-16,4 11 7 0,1 11-6 31,-6 11 3-31,-9 3-11 0,0 5 11 0,-6 7-4 16,-9-1 4-1,5 5 0-15,-5-1-4 16,5 12 4-16,9-1-4 0,6 12 4 16,9 11 5-16,6 11-9 0,24 22-6 15,0 0 7-15,0 0 0 16,0 0 8-16,-25-19-5 16,25 19-4-16,0 0 4 0,0 0 0 0,0 0-4 15,0 0 4-15,0 0 0 16,0 0 3-16,0 0-7 15,0 0 4-15,0 0 0 0,0 0 0 0,-20-44 0 16,6 3-5-16,-6-7 5 16,5-3-22-16,0-1-6 15,1 4-13-15,-1 11-68 0,15 37-118 16,-10-33-151 0,10 33-98-16,0 0-80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53.54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6349 3154 1027 0,'25'-33'285'0,"-25"33"42"16,20-45-67-16,-5 5-31 15,-11 3-27-15,1-8-36 16,-5 1-9-16,0 0-18 0,-5-4-16 0,-4-11-24 15,-1-4-35-15,-10-7-19 0,0-12-30 16,1-14-1-16,-1-3-1 0,-5-23-13 16,1-15 2-16,-1-18-6 15,0-11 11-15,-9-12-3 0,9-7-4 0,-4-3 8 16,-1 3 2-16,-4 8-10 16,-1 7-4-16,-4 4 4 15,-10 3 0 1,4 12 0-16,-9 3-4 0,0 8-6 15,10 10 14-15,-1 12-4 16,1 11 0-16,9 15 0 0,11 14 0 16,-1 11 0-16,10 16 3 15,1 14-3-15,4 4 3 0,10 33-3 16,0 0 0-16,0 0 0 16,-10-26 0-16,10 26 0 0,0 0 0 0,0 0-7 15,0 0 7-15,0 0 5 0,0 0-2 16,0 0 3-16,0 0 1 15,0 0-7-15,0 0 0 16,-15-34-8-16,15 34-3 16,0 0-45-16,0 0-85 0,0 0-184 15,0 0-272-15,0 0-141 16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9:18.124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650 142 946 0,'-24'0'121'0,"-6"7"38"16,-4 12-28-16,-1 7-22 15,1 3-19 1,-6 12-40-16,1-4-2 0,9 7 7 15,1 4-21-15,4 4-14 16,5-4 18 0,11-4-12-16,4-3-14 0,10-8 13 0,9-7-18 15,16-11 18-15,-1-8-12 16,11-14-16-16,4-12 12 0,5-10 9 16,1-12-22-16,-6-11 7 15,0-7 22-15,-9-4-12 0,-1 1-11 16,-9 3 15-16,-10 3 70 15,-5 12 12-15,-10 7-18 0,-5 11-35 16,-15 15-27-16,-15 15-11 0,-9 18 34 16,-15 15-17-16,-5 18 10 15,-5 15 27-15,10 12-12 0,5-5-27 16,9 1-7-16,16-8-14 0,14 0 9 31,20 0-1-31,10-14 3 0,14-12-17 16,16-7 21-16,9-18-3 0,5-12-7 15,5-14 6-15,0-12-13 0,-5-11 22 0,-5-6-22 0,-4-20 14 16,-6-7-20-16,-5-11 25 16,-4-7-19-16,-11-11 20 15,-14 3-25-15,-10-3 13 0,-10 14 26 16,-19 15-10 0,-11 19-1-16,-24 22-18 0,-14 33 54 0,-16 26-30 31,-14 26 1-31,-6 18-12 0,16 15 29 15,4 7-19-15,15-3 0 16,25-4-21-16,15-3 9 0,24-8-6 16,20-11-10-16,15-15 5 15,19-8 1-15,10-14 6 0,15-18 0 16,10-12-5-16,10-14-1 0,-5-12-9 16,0-10 8-16,-5-16 2 15,-1-10 5-15,-9-23-3 0,-4-14-6 0,-11-15 1 16,-5-11-4-16,-9-4 3 15,-16 11-3-15,-19 7 0 0,-9 19 0 16,-21 23 0-16,-14 32 7 0,-25 30-7 16,-20 26 5-16,-14 33 5 0,-11 26 21 15,1 7 40 1,10 12-19-16,19-12-25 0,15 1-9 0,20-12-12 0,19-4 4 16,25-10-4-16,15-15 9 15,24-19-5-15,16-11-2 0,14-18-3 16,10-12 0-16,9-10-1 31,1-15 1-31,-5-15-5 0,-10-11 0 16,-5-12 0-16,0-14 4 0,-15 0-4 15,-9 0 0-15,-11 12 0 0,-9 10 0 16,-15 15 0 0,-10 18 4-16,5 30 0 0,-49-4-4 15,-11 23-7-15,-8 14 0 0,-11 15-12 16,5 0-48-16,5 4-114 15,10-4-159-15,9 0-235 0,11-4-162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5.9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57FC302-D7E0-42B5-89D2-A3064939BFD2}" emma:medium="tactile" emma:mode="ink">
          <msink:context xmlns:msink="http://schemas.microsoft.com/ink/2010/main" type="inkDrawing" rotatedBoundingBox="5308,4787 8011,1342 10826,3550 8123,6995" hotPoints="9835,4150 7916,6068 5997,4150 7916,2231" semanticType="enclosure" shapeName="Circle">
            <msink:destinationLink direction="with" ref="{EDB25DCA-2BB5-4307-8A99-58AC0667F12C}"/>
          </msink:context>
        </emma:interpretation>
      </emma:emma>
    </inkml:annotationXML>
    <inkml:trace contextRef="#ctx0" brushRef="#br0">2816 243 1830 0,'-25'-29'206'0,"-5"-5"47"15,-19 1-26 1,-15-4-64-16,-10 4-67 15,-19 0-5-15,-6 10-10 16,-14 5-12-16,-15 14-6 0,-15 12 9 0,-20 18 11 0,-9 18 1 31,-20 15-4-31,-5 19 8 0,-10 21 13 16,10 23 13-16,5 30-2 16,14 25 31-16,26 37 50 0,19 38-14 15,29 25-11-15,30 15-18 16,35-1-37-16,44-6 56 15,49-15 29-15,40-23 10 0,58-33-15 0,45-29-3 16,40-41 11-16,39-37-29 16,29-44-38-16,25-37-91 0,0-41-23 15,-10-36 6-15,-24-45-26 0,-25-37 5 16,-30-34-5-16,-24-40 0 16,-30-55-18-16,-29-52-63 0,-40-44-19 15,-44-23 28 1,-40-3 21-16,-43 33 45 15,-41 44-21-15,-33 63 3 0,-31 71 21 0,-38 69 21 0,-36 64-15 16,-38 58-15-16,-26 41 24 31,-14 37-3-31,0 26-9 0,20 22 15 16,20 4-194-16,29 4-141 16,39-8-108-16,30-8-7 0,34-14-26 15,30-11-22-15,30-11-225 16,19-8-389-16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51.27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2541-8989 442 0,'5'-41'156'0,"0"8"20"16,-5 33 26-16,0 0-49 16,10-37 7-16,-10 37 60 0,0 0 11 0,24 33-43 15,1 22-15 1,0 23 40-16,4 22-15 0,1 25-30 16,9 23-53-16,6 29-29 15,14 30-26-15,10 22 28 0,9 23-27 16,11 10-23-16,5 8 13 15,4-8 25-15,1-15-25 0,4-3 6 16,1-7-21-16,-1-12-7 16,1-7-12-16,-6-11-9 0,5-19 0 15,-9-7 4-15,0-14-3 0,-16-23-5 16,-4-19 0-16,-10-14-4 16,-4-11-4-1,-11-15 7-15,-15-7 0 0,1-8 2 16,-11-4 1-16,1-3-1 0,0 4-3 0,-1-1 4 15,1 1-15-15,4 3 1 16,1 4 4-16,0-4 4 0,-1 0 9 16,6-7 1-16,-1-4-10 0,1-11-6 15,-1-7 6-15,1-12-5 16,-1-3 1 0,-4-7 7-16,-30-19 7 15,34 29-7-15,-4-3-10 0,-6-4 2 0,-24-22 5 0,35 30 5 31,-35-30-1-31,29 44-2 0,-29-44-7 16,30 37-5-16,-30-37-108 16,0 0-174-16,0 0-327 0,0 0-437 15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42.9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-212-2243 1125 0,'-98'0'322'0,"-11"30"38"0,-9 18-44 15,-15 25-74-15,-5 27-29 16,-5 33-52-16,5 26-47 0,5 26-19 15,20 18-17-15,10 22-9 16,29 12-13-16,24 14-25 16,36 0-1-16,33-7-1 0,41-26 56 15,48-37-30-15,35-44 19 0,34-56-18 0,40-55-20 0,29-56-4 16,35-40-7-16,14-41-15 16,-9-29-10-16,-10-23-3 0,-25-18 10 15,-39-18-16-15,-35-12 5 16,-39-29 0-16,-49-26-1 15,-45-29 0 1,-44-23-22-16,-49 0 24 16,-35 30-14-16,-24 48 22 15,-35 59-5-15,-19 70 13 0,-21 78-4 16,-14 70 2-16,-5 73-5 16,0 53 18-16,15 44-5 0,20 22-14 15,39 7-28-15,34-3-154 0,30-19-97 16,39-14-211-16,30-15-292 0,35-23-118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9:30.62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0 546 2417 0,'40'-11'205'0,"19"-22"-34"15,10-22-79-15,10-19-61 16,-6-8-14-16,1-2-125 15,-10 2-236-15,-14 16-258 16,-21 7-183-16</inkml:trace>
  <inkml:trace contextRef="#ctx0" brushRef="#br0" timeOffset="-215.75">582 1658 1478 0,'14'34'307'0,"-9"3"42"15,-5-8-77-15,0-29-80 0,-15 37-73 0,15-37-60 16,-19 37-5-16,-1-15 10 16,20-22-5-16,-25 19 10 0,1-16-29 15,24-3-31-15,-25-22 2 16,1-15-9-16,4-14 4 16,10-16-9-16,5-10-16 0,5-1 4 15,15 0 6-15,-5 16 5 16,9 2 10-1,1 16-16-15,5 11 16 16,4 7-6-16,-4 15 0 16,4 7-4-16,-9 15 4 15,-20-11 8-15,20 41 9 0,-10 14 27 16,-15 16-10-16,-10 14 0 16,-10 14-21-16,-9 1-7 0,-6 3-3 0,-9 1 9 0,-5 3-6 15,-10-7-9-15,0-8 3 16,-5-14 0-16,5-19 7 15,5-18-13-15,5-12-18 0,-1-14-22 16,11-26 6-16,0-22-24 16,4-23-20-16,6-21 32 0,4-16 8 15,11-3 19-15,14 4 5 32,5 7 5-32,5 7-3 0,14 12 5 15,6 14 10-15,0 15 10 16,9 7-7-16,1 19 0 0,-1 19 16 15,-4 14-3-15,-1 15 5 0,-9 7 14 0,-15 12 25 16,-5 14-19-16,-10 7-20 0,-10 1-18 31,-4 0 5-31,-11-1 14 16,-4-3-17-16,-6-7 0 0,6-12-19 16,-5-11 10-16,9-18-16 15,1-15-46-15,-1-14-2 0,6-16 40 16,4-10 7-1,5-5-2-15,6-3 20 0,4 4 6 0,5 0-15 16,5 33 5-16,0 0 18 0,-5-26-4 16,5 26 15-1,0 0 1-15,-30 18-6 0,-4 23-7 16,-11 18 12-16,-14 19 28 16,-10 14-15-16,0 19 2 15,-4 15 7-15,-1 7 8 0,5 3-8 0,10-3-14 16,9-7-16-16,21-12 3 15,14-25-1-15,20-11-8 16,19-27-27 0,21-28 5-16,24-27-78 0,24-26-131 0,11-29-210 0,9-26-293 15</inkml:trace>
  <inkml:trace contextRef="#ctx0" brushRef="#br0" timeOffset="194.3522">-891 1319 2457 0,'-30'7'212'16,"30"-7"39"-16,0 0-96 15,0 0-80-15,0 0-44 0,0 0-100 16,0 0-271-16,0 0-311 16,0 0-136-16</inkml:trace>
  <inkml:trace contextRef="#ctx0" brushRef="#br0" timeOffset="397.7736">261 5006 3077 0,'35'-56'44'16,"9"-21"-30"-16,10-27-7 0,5-7-133 16,10-3-298-1,5-4-493-15</inkml:trace>
  <inkml:trace contextRef="#ctx0" brushRef="#br0" timeOffset="1117.4998">-2177 2198 949 0,'0'0'263'0,"0"0"99"16,0 0-67-16,0 0-69 31,0 0-85-31,0 0-56 0,0 0 29 15,10 70-30-15,-5 15-6 0,9 11-28 16,-14 0 0-16,15 0-4 16,10-11 5-16,4-11-17 0,11-15-1 15,9-14-25 1,5-20 4-16,5-14-12 16,1-18 9-16,-11-4-5 0,-5-11-4 15,-14 0 9-15,-30 22-9 16,10-34 8-16,-10 34-12 0,-25-29 16 15,-15 21-24-15,-9 16 17 0,-5 18 8 16,-10 7-7-16,10 4 0 16,-5 7 14-16,14 1 6 0,6-5-2 15,4-3-9-15,21 4 11 16,9 7 24-16,10 4 30 16,14 3-23-16,11 4-13 15,14 4-9-15,10-4-13 0,1-7-17 16,14-1-5-16,0-6-31 15,0-12-195-15,-5 0-335 16,-10 1-369-16</inkml:trace>
  <inkml:trace contextRef="#ctx0" brushRef="#br0" timeOffset="1341.1635">-2192 4115 2439 0,'-10'48'361'0,"10"19"-57"15,5 10-95-15,0 8-88 16,5 15-54-16,-5 7-43 0,10-3-67 16,-1-1-164-16,-4-3-253 15,0-11-362-15</inkml:trace>
  <inkml:trace contextRef="#ctx0" brushRef="#br0" timeOffset="2329.6783">-3157 1097 2472 0,'-20'96'351'16,"0"33"-94"-16,-9 12-58 15,4 14-88-15,-14 7-53 0,4 5-25 0,1 3-12 0,4-12-19 16,-4-17-51-16,14-27-52 16,-10-25-15-16,16-30 28 0,-6-18-90 31,20-41 41-31,-30-33 37 0,-4-30 62 15,-6-26 24-15,1-3 116 0,5-1 26 16,-1 19 47-16,10 19-12 16,-4 14-33-16,14 12-66 0,15 29-29 15,0 0-17 1,-20 52 7-16,11 18-21 0,-6 7-14 16,10 8-205-16,0 0-216 0,5 4-327 15,-5 0-214-15</inkml:trace>
  <inkml:trace contextRef="#ctx0" brushRef="#br0" timeOffset="1998.3869">-3251 3051 2923 0,'0'0'122'15,"0"0"-61"-15,0 0-46 16,15-11-15-16,-15 11-432 0,0 0-287 15,15-7-167-15</inkml:trace>
  <inkml:trace contextRef="#ctx0" brushRef="#br0" timeOffset="1785.6622">-2719 4086 2066 0,'35'40'208'16,"-11"5"-2"-16,-4 10-44 0,-10 1-66 0,0 3-55 15,-6 0-23-15,1-7-5 16,-5-4 0-16,0-8-21 0,-5-7-27 16,5-33-44-16,0 0-37 15,0 0-11-15,-24 4 9 0,24-4-5 31,-44-55 27-31,9-8 57 0,5 4 12 16,11 3 56-16,4 16 86 16,15 40-6-16,-15-33-16 0,15 33 72 15,0 0 41-15,-10 51-14 0,5 31-7 0,-4 25-6 16,-11 18 18-16,-5 16-20 16,-9 10-28-16,-15 1-10 0,-6-5-22 15,-28 1-18-15,4-7-24 16,-5-12-1-1,-14-15-48-15,14-18-16 16,0-18-5-16,5-26-9 16,5-19-127-16,0-18-179 0,1-19-98 15,8-18-214-15,1-19-419 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7:01.28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2498-11228 344 0,'5'-33'67'0,"-5"33"13"16,9-29-27-16,-9 29 35 15,0 0 43-15,0 0-1 16,0 44-15-16,0 22-24 15,-5 27 16-15,-9 18-9 0,-11 25 16 16,-14 16 46-16,-16 14 4 16,-9 22-36-16,0 12-3 0,-14 18-5 0,4 7-24 15,-5 23 1-15,0 3-41 16,0 8 39-16,5-1-5 0,0 12-20 16,1 11-12-1,4 11-28-15,0 7 5 0,5 11-23 0,4 1 7 16,11-12-19-1,-5-11 21-15,10-4-16 0,4-10 33 16,1-4-24-16,4-12 19 16,6-10-30-16,-1-12 12 0,6-18-15 15,4-18 15 1,0-12-11-16,1-14 16 0,4-12-20 0,-10-3 12 16,5 4-8-1,-14-1 7-15,-1 1-11 0,-14-4-5 16,0-4 47-16,-5 0 20 0,4 0-25 15,-4 0-20-15,0-7-14 0,5-4 4 16,0-7-3-16,4 0 0 0,6-12 8 16,4-3-21-1,6-7 9-15,-1-4-5 0,11-12 5 0,-6 1 7 0,5-8-2 32,5 4-11-32,1-7 12 15,-1 7-12-15,5 0 1 0,0 0 13 16,0 0 0-16,0-7-12 0,1 0-4 15,-1-8 8-15,0-14 0 0,5-12 0 16,0-11 0-16,0 1 10 16,0-8-5-16,0-12-5 0,5-25-6 0,0 0 1 15,-5 37 15 1,5-37-6-16,-5 30-9 0,5-30 1 16,0 0 4-16,-14 37 0 15,14-37 8-15,-5 33-8 0,5-33-7 0,0 0 3 16,0 0 12-16,0 0-3 15,0 0-15-15,0 0-52 16,0 0-91-16,0 0-126 16,0 0-144-16,0 0-84 0,0 0 57 15,0 0 41-15,0 0 30 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0:34.2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9AC27D7-5610-41A7-B1DB-B705DE6A1EC2}" emma:medium="tactile" emma:mode="ink">
          <msink:context xmlns:msink="http://schemas.microsoft.com/ink/2010/main" type="writingRegion" rotatedBoundingBox="19501,12255 511,9962 1828,-941 20818,1352"/>
        </emma:interpretation>
      </emma:emma>
    </inkml:annotationXML>
    <inkml:traceGroup>
      <inkml:annotationXML>
        <emma:emma xmlns:emma="http://www.w3.org/2003/04/emma" version="1.0">
          <emma:interpretation id="{D9C1C41C-5BDE-42D7-8796-C43B7C716984}" emma:medium="tactile" emma:mode="ink">
            <msink:context xmlns:msink="http://schemas.microsoft.com/ink/2010/main" type="paragraph" rotatedBoundingBox="9433,8416 19617,7176 19985,10193 9801,114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BEA090-005C-44D2-8D47-DA8427ABD0D1}" emma:medium="tactile" emma:mode="ink">
              <msink:context xmlns:msink="http://schemas.microsoft.com/ink/2010/main" type="line" rotatedBoundingBox="9433,8416 19617,7176 19985,10193 9801,11433">
                <msink:destinationLink direction="with" ref="{B33A88E6-3725-4928-A3BC-1E4810E43B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4B5622E-093E-4D22-871D-712FFCFA4AF6}" emma:medium="tactile" emma:mode="ink">
                <msink:context xmlns:msink="http://schemas.microsoft.com/ink/2010/main" type="inkWord" rotatedBoundingBox="10537,8282 14631,7783 14993,10749 10898,11247"/>
              </emma:interpretation>
              <emma:one-of disjunction-type="recognition" id="oneOf0">
                <emma:interpretation id="interp0" emma:lang="en-US" emma:confidence="0">
                  <emma:literal>is,</emma:literal>
                </emma:interpretation>
                <emma:interpretation id="interp1" emma:lang="en-US" emma:confidence="0">
                  <emma:literal>is;</emma:literal>
                </emma:interpretation>
                <emma:interpretation id="interp2" emma:lang="en-US" emma:confidence="0">
                  <emma:literal>its;</emma:literal>
                </emma:interpretation>
                <emma:interpretation id="interp3" emma:lang="en-US" emma:confidence="0">
                  <emma:literal>is',</emma:literal>
                </emma:interpretation>
                <emma:interpretation id="interp4" emma:lang="en-US" emma:confidence="0">
                  <emma:literal>Isis;</emma:literal>
                </emma:interpretation>
              </emma:one-of>
            </emma:emma>
          </inkml:annotationXML>
          <inkml:trace contextRef="#ctx0" brushRef="#br0">-6330 8247 1445 0,'53'10'48'15,"10"-39"68"-15,20-29-39 16,9-22-29-16,10-7-89 16,4-12-462-16</inkml:trace>
          <inkml:trace contextRef="#ctx0" brushRef="#br0" timeOffset="-142.0081">-5952 5881 2184 0,'29'-36'301'15,"-29"36"-112"-15,29-33-97 16,-29 33-35-16,0 0-29 0,30-15-177 16,-30 15-354-16,0 0-264 15</inkml:trace>
          <inkml:trace contextRef="#ctx0" brushRef="#br0" timeOffset="-329.0188">-4894 5841 2166 0,'0'0'227'0,"0"0"40"0,0 0-43 16,15 62-105-16,-6 21-52 16,-4 19-4-16,-5 4 10 0,-5 3-39 15,-14 0-18-15,-5 0 7 16,-15-10-17-16,0-16-6 15,-10-2 0-15,1-16 0 0,-5-10 7 16,-1-15-12-16,6-19-14 16,9-13-34-16,5-16-2 0,5-17 18 15,9-11 27-15,1-12 15 16,9-17-8-16,5-8-3 15,1 8 13-15,4 10-7 16,0 15-5-16,0 40-4 0,0 0 14 16,0 0 5-16,0 0 0 15,-30 54-2-15,6 1 5 0,-10 3 8 16,0 4-10-16,0-4-11 15,-5-7-4-15,5-3 1 0,34-48 6 16,-48 47 2-16,48-47 0 16,-34 29-5-16,34-29-44 15,0 0-2-15,-34-22-12 16,34 22 31-16,-19-62 1 0,9-7-5 15,10 4 7-15,-5 6 24 16,10 12 0-16,-5 14-10 16,0 33 10-16,0 0 10 0,0 0-2 15,0 44-4-15,-10 11 2 16,-4 7 37-16,-6-1-14 0,-9 5-9 15,-10 3-6-15,0-11-18 16,5-7 8-16,-9-11 6 0,14-7-7 16,29-33-10-16,-44 18-3 15,44-18 10-15,-39-11 4 16,39 11-4-16,0 0 2 15,-24-69-7-15,5 15 5 0,19 54 6 16,-10-44-6-16,10 44-13 16,0 0 8-16,0 0 0 15,-24 47 5-15,-10 15 6 0,-5 7-9 16,0 4-6-16,0-4-168 15,-5-7-198-15,10-4-257 0,1-14-163 16</inkml:trace>
          <inkml:trace contextRef="#ctx0" brushRef="#br0" timeOffset="205.0118">-4195 5004 1812 0,'0'0'271'0,"0"0"-51"0,0 0-112 15,-5 47-54-15,-34 11-23 16,-24 19-11-16,-15 10-267 0,-19 4-328 15,-9 11-181-15</inkml:trace>
          <inkml:trace contextRef="#ctx0" brushRef="#br0" timeOffset="-1043.0596">-3880 6478 1567 0,'0'0'375'0,"-34"29"-63"0,34-29-107 15,-29 65-44 1,5 5-23-16,4 13-20 0,1 16-19 15,-5 6-28-15,-5 12-42 16,0 3-8-16,-10-4-13 0,-5-3 1 16,0-11-13-16,-9-15 20 15,4-14-11-15,1-22 4 0,-1-15 92 16,6-17-24-16,4-23-7 15,10-22-18-15,9-14 0 16,6-18-6-16,9-15-20 0,10-21-17 16,9-23-2-16,6-14-7 15,14-7 0-15,5 0 8 16,4 7-26-16,-4 18-216 0,0 11-407 15,-5 29-465-15</inkml:trace>
          <inkml:trace contextRef="#ctx0" brushRef="#br0" timeOffset="-1395.0798">-3069 5830 2134 0,'0'0'136'0,"0"0"21"0,0 0-64 16,0 0-40-16,-25-4-23 16,25 4-340-16,0 0-395 0</inkml:trace>
          <inkml:trace contextRef="#ctx0" brushRef="#br0" timeOffset="-1579.09">-3385 7915 2071 0,'68'-21'411'0,"0"-9"-78"0,10-6-79 15,-6-4-111-15,11-7-73 16,-1-4-37-16,6 0-17 0,-6 3-262 15,-9 1-451-15,-15-4-384 16</inkml:trace>
          <inkml:trace contextRef="#ctx0" brushRef="#br0" timeOffset="-1768.1011">-2628 7198 1016 0,'34'11'316'16,"0"-11"9"-16,0-7-13 15,-34 7-123-15,44-22-53 0,-5-7-78 16,-39 29-18-16,38-36-29 15,-38 36 9-15,34-40-13 0,-34 40-7 16,10-44 7-16,-10 44-16 16,-24-33 15-16,24 33-3 0,-49-22 4 15,-4 19 5-15,-5 14-25 16,-1 3 45-16,-9 8-26 15,1 0 9-15,-1-4-22 16,9 0 16-16,1-3-22 0,10-8 26 16,9-7-30-16,5-3 28 15,34 3-11-15,-34-26-5 0,34 26 8 16,-24-58-7-16,4-4 14 15,10 4-19-15,1 7 9 0,-1 7 24 16,10 44-39-16,-10-36 51 16,10 36-25-16,0 0 100 15,-38 22 24-15,-1 21-2 0,0 12-11 16,-5 14-24-16,-4 7-13 15,-6 4-35-15,-9 8-2 0,-5-1-37 16,0 0-1-16,-9 1 4 16,-1-4-27-16,0-4-124 0,6-4-276 15,4-7-414-15,10-3-148 16</inkml:trace>
          <inkml:trace contextRef="#ctx0" brushRef="#br0" timeOffset="-3632.2077">1327 6773 1126 0,'0'0'513'0,"0"0"-11"0,-19 58-96 16,-11 0-87-16,-4 4-74 15,-4 7-65-15,-1-3-59 0,0-1-70 16,10-7-21-16,5-7-10 16,4-3-18-16,1-12-2 15,4-3-151-15,1-4-249 0,14-29-369 16,-25 29-183-16</inkml:trace>
          <inkml:trace contextRef="#ctx0" brushRef="#br0" timeOffset="-3216.1839">968 6674 1925 0,'0'0'271'15,"0"0"43"-15,0 48-84 16,0-8-95-16,0-4-67 15,-10 0-40-15,10-36-1 0,-24 51-17 16,0-11-15-16,-10-7 1 16,0-7-72-16,0-12-49 15,34-14-79-15,-44 8-13 16,44-8 27-16,-34-15 38 0,34 15 52 15,-24-55 75-15,9 12 14 16,6 6-9-16,9 37 54 0,0 0 58 16,0 0 54-16,0 0 82 15,-49-11-8-15,1 22-15 16,-16 15-34-16,-3 7-29 0,-21 3-30 15,-9 8-2-15,-14-12-21 16,-16 1-19-16,1-7-25 16,5-12-13-16,9-7-12 15,10-14-20-15,15-7 9 0,14-5 0 16,15-2-26-16,14-9-83 15,20-10-273-15,14-7-517 0,30-11-194 16</inkml:trace>
          <inkml:trace contextRef="#ctx0" brushRef="#br0" timeOffset="-3031.1733">1244 6056 2242 0,'0'0'298'0,"20"-4"42"0,-20 4-144 15,24-18-101-15,-24 18-48 16,24-22-16-16,1 7-105 16,-25 15-345-16,29-21-400 0,0 6-91 15</inkml:trace>
          <inkml:trace contextRef="#ctx0" brushRef="#br0" timeOffset="-2700.1544">2433 4847 1848 0,'0'0'189'0,"0"0"100"16,0 0-30-16,-29 62-53 0,-24-4-82 15,-15 1-53-15,-24-1-31 16,-10 4-24-16,-19-4-14 15,-15-7-15-15,-10 0-6 0,-9-7-131 16,9-12-39-16,15-10 21 16,20-11 17-16,14-18 29 15,14-11 40-15,20-15 28 0,10-11 32 16,14 8 16-16,39 36 18 15,-49-37 49-15,49 37-22 16,-43 0 87-16,4 26-54 0,0 14-28 16,0 15-16-16,-5 6-25 15,-4 9 4-15,-1 10-69 0,-4 3-554 16</inkml:trace>
          <inkml:trace contextRef="#ctx0" brushRef="#br0" timeOffset="-2464.1409">-1677 6299 2019 0,'-5'48'123'0,"15"-1"65"15,0 8 24-15,4 10-81 16,1 12-66-16,-1 6-30 16,-4 8-8-16,-5 4-36 15,-5 0 0-15,-5-8-288 0,0-14-371 16,0-15-155-16</inkml:trace>
          <inkml:trace contextRef="#ctx0" brushRef="#br0" timeOffset="-2200.1257">-959 5743 2153 0,'0'0'244'0,"-53"-29"65"16,-15 14-43-16,-10 8-67 15,-9 10-90-15,0 5-66 16,-10 3-11-16,5 3-22 0,-6 4-7 16,-3 4-3-16,-1 4-5 15,0 10-166-15,0 8-158 0,5 18-225 16,9 18-216-16,1 11 34 15</inkml:trace>
          <inkml:trace contextRef="#ctx0" brushRef="#br0" timeOffset="385.022">-7655 6554 2520 0,'-39'4'100'15,"39"-4"-53"-15,0 0-19 0,0 0-28 16,0 0-180-16,0 0-501 16</inkml:trace>
        </inkml:traceGroup>
      </inkml:traceGroup>
    </inkml:traceGroup>
    <inkml:traceGroup>
      <inkml:annotationXML>
        <emma:emma xmlns:emma="http://www.w3.org/2003/04/emma" version="1.0">
          <emma:interpretation id="{9783E752-58D0-4CCB-BF85-0CB2E15113C8}" emma:medium="tactile" emma:mode="ink">
            <msink:context xmlns:msink="http://schemas.microsoft.com/ink/2010/main" type="paragraph" rotatedBoundingBox="18710,8750 902,6858 1282,3279 19090,5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93CC40-CBD6-4216-BA6F-1C0D286D8B19}" emma:medium="tactile" emma:mode="ink">
              <msink:context xmlns:msink="http://schemas.microsoft.com/ink/2010/main" type="line" rotatedBoundingBox="18710,8750 902,6858 1282,3279 19090,5171"/>
            </emma:interpretation>
          </emma:emma>
        </inkml:annotationXML>
        <inkml:traceGroup>
          <inkml:annotationXML>
            <emma:emma xmlns:emma="http://www.w3.org/2003/04/emma" version="1.0">
              <emma:interpretation id="{018A652C-41A2-44CF-AAEC-20D0FBD5C038}" emma:medium="tactile" emma:mode="ink">
                <msink:context xmlns:msink="http://schemas.microsoft.com/ink/2010/main" type="inkWord" rotatedBoundingBox="1484,3181 6256,4043 5646,7419 875,6557"/>
              </emma:interpretation>
              <emma:one-of disjunction-type="recognition" id="oneOf1">
                <emma:interpretation id="interp5" emma:lang="en-US" emma:confidence="0.5">
                  <emma:literal>siding</emma:literal>
                </emma:interpretation>
                <emma:interpretation id="interp6" emma:lang="en-US" emma:confidence="0">
                  <emma:literal>jig</emma:literal>
                </emma:interpretation>
                <emma:interpretation id="interp7" emma:lang="en-US" emma:confidence="0">
                  <emma:literal>jigs</emma:literal>
                </emma:interpretation>
                <emma:interpretation id="interp8" emma:lang="en-US" emma:confidence="0">
                  <emma:literal>'siding</emma:literal>
                </emma:interpretation>
                <emma:interpretation id="interp9" emma:lang="en-US" emma:confidence="0">
                  <emma:literal>'sigh</emma:literal>
                </emma:interpretation>
              </emma:one-of>
            </emma:emma>
          </inkml:annotationXML>
          <inkml:trace contextRef="#ctx0" brushRef="#br0" timeOffset="-6059.3465">-13046 3297 2139 0,'0'0'293'0,"5"51"-7"16,-5-51-123 0,0 0-70-16,0 0-54 0,0 0-133 15,0 0-345-15,34 18-469 16</inkml:trace>
          <inkml:trace contextRef="#ctx0" brushRef="#br0" timeOffset="-6208.3551">-12973 2212 2259 0,'0'0'184'16,"-20"59"-20"-16,6-5-41 15,4 1-41-15,-5 3-46 16,-9 0-21-16,5-10 0 0,19-48 11 15,-20 47 97-15,20-47 23 16,0 0-80-16,0 0-23 0,0 0 15 16,-14-58 7-16,9-15-28 15,10-22-15-15,-5-28-22 16,5-34 0-16,-5-18 3 0,0-3 0 15,0 25-12-15,-5 26 22 16,5 32-18-16,0 26-6 16,0 25 14-16,0 44-3 15,0 0-88-15,-5 44-293 0,-5 29-429 16,10 29-103-16</inkml:trace>
          <inkml:trace contextRef="#ctx0" brushRef="#br0" timeOffset="-5355.3063">-13706 1346 1420 0,'-49'15'173'16,"-4"10"-25"-16,0 15-46 15,-6 11-57-15,6 15-24 0,9-1 7 16,10 1-47 0,10-8 27-16,9-7 11 0,11-7-19 15,8-4 0-15,-4-40 12 16,44 32-25-16,0-13 23 15,4-12-10-15,1-3 0 0,-10-4 9 16,-5 0-16-16,-10-4 21 16,-24 4 204-16,0 0-103 0,0 0-62 15,0 0-8-15,-39 0 41 16,-5 11-14-16,-9 3 34 15,0 8-19-15,-1 15-17 0,6 3 2 16,-1 11 11-16,1 7 5 16,14 7-11-16,9 1-38 15,11-1-5-15,14 1 10 16,10-12-15-16,19 1-4 0,10-11-4 15,14-12-27-15,5-10 19 16,10-7-6-16,5-11-12 16,-5-4-20-16,-5 0-113 0,-15-11-183 15,-9 0-300-15,-39 11-287 16</inkml:trace>
          <inkml:trace contextRef="#ctx0" brushRef="#br0" timeOffset="-5136.2936">-14560 2638 1865 0,'-34'22'431'0,"34"-22"-31"16,-24 47-107-16,14 8-91 0,0 7-93 15,0 7-59-15,1 4-11 16,-6 7-27-16,-4 11-23 16,-6-4-251-16,-8 4-316 15,-1-14-325-15</inkml:trace>
          <inkml:trace contextRef="#ctx0" brushRef="#br0" timeOffset="-4531.2591">-14643 1714 2210 0,'20'-4'306'16,"-20"4"-14"-16,0 0-126 0,24-7-96 15,-24 7-35-15,0 0-241 16,0 0-373-16,0 0-332 16</inkml:trace>
          <inkml:trace contextRef="#ctx0" brushRef="#br0" timeOffset="-4704.269">-14779 2220 1942 0,'0'0'202'0,"0"0"33"15,0 0-89-15,-24 43-63 16,5 8-31-16,-1 8-32 15,-4-1-17-15,5 4 7 0,-6-4-13 16,1-11-2-16,24-47 8 16,-24 51-3-16,24-51-106 15,0 0 38-15,0 0 18 0,-34 4 22 16,34-4 16-16,-24-48-11 15,9 8 28-15,1 4 7 0,14 36 62 16,-10-36 47 0,10 36 25-16,0 0-54 0,-44 11 51 15,-4 14 5-15,-11 19-22 16,-13 10-36-16,-11 12-16 0,-14-4 8 15,0 3-26-15,-5-7-7 16,0-10-19-16,5-8-19 16,10-11 19-16,9-15-6 0,20-10-19 15,5-11 2-15,9-11-7 16,10-15-90-16,10-11-156 15,9-10-272-15,20-12-363 0</inkml:trace>
          <inkml:trace contextRef="#ctx0" brushRef="#br0" timeOffset="-4247.2429">-14172 502 1441 0,'0'0'389'0,"0"0"69"15,0 0-67-15,-53 65-101 16,-6-3-101-16,-9 7-84 16,-4 1-38-16,-16-1-39 0,1-4-16 15,0-7 4-15,4-7-16 16,10-14 9-16,10-15-9 0,5-11 14 15,9-15-4-15,11 0-10 16,4-7 12-16,9 0-8 16,25 11-13-16,0 0 13 0,-19-7-4 15,19 7-47-15,0 0-189 16,0 0-271-16,0 0-246 0,-15 37-113 15</inkml:trace>
          <inkml:trace contextRef="#ctx0" brushRef="#br0" timeOffset="-7471.4273">-11309 1361 2648 0,'-19'120'179'0,"9"25"-34"15,5 12-44-15,5 7-50 16,5 0-17-16,5 7-21 16,-1 0-236-16,-4-4-393 15,-5-10-363-15</inkml:trace>
          <inkml:trace contextRef="#ctx0" brushRef="#br0" timeOffset="-6915.3955">-11605 2445 2298 0,'0'0'170'15,"0"0"38"-15,0 0-32 0,0 0-76 16,0 0-38-16,19 73-30 15,-9-7-25-15,-15-1 1 16,-4-3-8-16,-6-4 12 0,-4-3-7 16,4-11-24-16,15-44-48 15,0 0-37-15,0 0-29 0,-39 25 7 16,39-25 10-16,0 0 22 15,-34-66 21-15,10-3 25 16,9 4 25-16,6 18 29 0,9 47-17 16,-10-44 6-16,10 44 15 15,0 0 63-15,0 0-18 16,-29 76 48-16,5 4 1 15,-6 0-7-15,-3 0-49 0,3-3-17 16,-4-4-5-16,5-19-16 16,5-6-8-16,24-48 8 15,-29 40-15-15,29-40 1 0,0 0 8 16,0 0-18-16,0 0 14 15,-29-48 0-15,14-14-5 0,6-18-3 16,4-3 11-16,0 6-17 16,5 15 14-16,0 19 10 15,0 43-14-15,0 0 41 16,0 0 48-16,0 0-5 15,-34 72 8-15,-5 12-27 0,-5 4-26 16,-14 6-7-16,-5 4-20 16,0-3-13-16,0-8 11 0,0-10-141 15,14-15-227-15,10-19-403 16</inkml:trace>
          <inkml:trace contextRef="#ctx0" brushRef="#br0" timeOffset="-6733.3851">-11906 1463 2434 0,'24'-11'179'15,"-24"11"-91"-15,0 0-40 16,0 0-19-16,0 0-210 0,0 0-329 15,25 62-245-15</inkml:trace>
          <inkml:trace contextRef="#ctx0" brushRef="#br0" timeOffset="-6575.376">-12420 4298 2443 0,'0'0'70'15,"43"14"-22"-15,6-25-31 0,14-21-20 16,15-23 10-16,9-10-64 15,0-5-510-15,-4-6-338 16</inkml:trace>
        </inkml:traceGroup>
        <inkml:traceGroup>
          <inkml:annotationXML>
            <emma:emma xmlns:emma="http://www.w3.org/2003/04/emma" version="1.0">
              <emma:interpretation id="{9599B864-DE04-4D32-8C84-E9451FE88277}" emma:medium="tactile" emma:mode="ink">
                <msink:context xmlns:msink="http://schemas.microsoft.com/ink/2010/main" type="inkWord" rotatedBoundingBox="5511,5301 8133,4146 9040,6204 6418,7359"/>
              </emma:interpretation>
              <emma:one-of disjunction-type="recognition" id="oneOf2">
                <emma:interpretation id="interp10" emma:lang="en-US" emma:confidence="0.5">
                  <emma:literal>it,</emma:literal>
                </emma:interpretation>
                <emma:interpretation id="interp11" emma:lang="en-US" emma:confidence="0">
                  <emma:literal>its</emma:literal>
                </emma:interpretation>
                <emma:interpretation id="interp12" emma:lang="en-US" emma:confidence="0">
                  <emma:literal>in',</emma:literal>
                </emma:interpretation>
                <emma:interpretation id="interp13" emma:lang="en-US" emma:confidence="0">
                  <emma:literal>int,</emma:literal>
                </emma:interpretation>
                <emma:interpretation id="interp14" emma:lang="en-US" emma:confidence="0">
                  <emma:literal>i',</emma:literal>
                </emma:interpretation>
              </emma:one-of>
            </emma:emma>
          </inkml:annotationXML>
          <inkml:trace contextRef="#ctx0" brushRef="#br0" timeOffset="-8944.5116">-8548 2496 2400 0,'0'0'287'0,"0"59"-31"0,-5 6-67 15,-9 15-76-15,-11 15-44 16,-18 7-38-16,-11 14-19 16,-4 4-3-16,-10 4-130 0,0-8-226 15,5-6-423-15,0-12-268 16</inkml:trace>
          <inkml:trace contextRef="#ctx0" brushRef="#br0" timeOffset="-8715.4985">-9130 1499 2610 0,'0'0'288'16,"14"47"-51"-16,-4 26-66 0,-10 22-63 15,0 14-66-15,-5 15-10 16,-5 10-20-16,1 8-2 16,-1 4-83-16,-5 0-218 15,-4-5-279-15,5-10-366 0</inkml:trace>
          <inkml:trace contextRef="#ctx0" brushRef="#br0" timeOffset="-8222.4702">-9489 2675 2267 0,'0'0'138'16,"-44"11"63"-1,44-11-65-15,0 0-81 0,-39 65-12 16,20-10-31-16,19-55 12 15,0 62-18-15,0-62-2 0,0 0-14 16,14 54 10-16,-14-54-8 16,0 0 2-16,0 0-1 15,0 0 7-15,0 0-3 0,0 0 12 16,5-54-25-16,-5 6 30 15,0 48-3-15,-14-62 79 0,14 62-2 16,0 0-19-16,0 0-32 16,-54 8 26-16,6 32 45 15,-6 18-12-15,1 15 2 16,-5 10-39-16,-10 1-5 0,0 3-29 15,0-14-9-15,0-7-4 16,15-15 0-16,4-11 71 16,5-15 26-16,44-25-32 0,-34-3-30 15,34 3-32-15,-14-48 0 16,14-14-20-16,14-18 5 15,16-14-9-15,4-16-1 0,9 1-135 16,1 7-95-16,0 8-133 16,-1 6-370-16,-4 19-338 15</inkml:trace>
          <inkml:trace contextRef="#ctx0" brushRef="#br0" timeOffset="-7695.4401">-10489 1856 2429 0,'107'-48'369'16,"-5"-2"-104"-16,-10-1-135 16,0 0-67-16,-9 0-29 0,-11 3-123 15,-9 8-480-15,-14 8-606 16</inkml:trace>
          <inkml:trace contextRef="#ctx0" brushRef="#br0" timeOffset="-7875.4504">-10494 2442 1747 0,'-10'51'354'0,"15"0"-14"15,-5 0-70-15,-5 3-102 0,-9 4-83 16,-10 4-52-16,-10 4-6 15,-15-1-6-15,1-3-24 16,-6-11 6-16,6-7 7 0,-1-11-13 16,10-15 8-16,5-11-2 15,34-7-26-15,0 0 23 0,-29-51 0 16,29 51-18-16,-5-62 28 15,5 62-10-15,15-51-7 16,-15 51 4-16,0 0 15 0,34-11 3 16,-34 11 28-1,0 0 22-15,19 62 8 0,-19 4-1 16,-14 3-6-16,-20 4-37 15,-5 3-25-15,-5-3 3 0,-9 0 0 16,0-8-221-16,4-7-254 16,5-14-460-16</inkml:trace>
        </inkml:traceGroup>
        <inkml:traceGroup>
          <inkml:annotationXML>
            <emma:emma xmlns:emma="http://www.w3.org/2003/04/emma" version="1.0">
              <emma:interpretation id="{F9584D1B-E872-4406-89F4-B74D31D3BDCD}" emma:medium="tactile" emma:mode="ink">
                <msink:context xmlns:msink="http://schemas.microsoft.com/ink/2010/main" type="inkWord" rotatedBoundingBox="9598,5812 9717,7135 9217,7180 9098,5857"/>
              </emma:interpretation>
              <emma:one-of disjunction-type="recognition" id="oneOf3">
                <emma:interpretation id="interp15" emma:lang="en-US" emma:confidence="0.5">
                  <emma:literal>I</emma:literal>
                </emma:interpretation>
                <emma:interpretation id="interp16" emma:lang="en-US" emma:confidence="0">
                  <emma:literal>1</emma:literal>
                </emma:interpretation>
                <emma:interpretation id="interp17" emma:lang="en-US" emma:confidence="0">
                  <emma:literal>Q</emma:literal>
                </emma:interpretation>
                <emma:interpretation id="interp18" emma:lang="en-US" emma:confidence="0">
                  <emma:literal>{</emma:literal>
                </emma:interpretation>
                <emma:interpretation id="interp1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9190.5255">-7859 4167 1926 0,'49'18'298'15,"-6"-18"0"-15,6-11-88 16,-10-14-108-16,4-8-63 0,-9 0-182 16,-34 33-387-1,39-55-435-15</inkml:trace>
          <inkml:trace contextRef="#ctx0" brushRef="#br0" timeOffset="-9351.5348">-7665 2842 2175 0,'0'0'224'0,"0"0"6"0,0 0-69 15,0 0-75-15,-43 4-30 16,43-4-19-16,-39 58 22 15,10 7 32-15,14 5-38 0,1 10-11 16,4 7-2-16,0 0-7 16,5 8 3-16,-9-4 18 15,-1-7 12-15,5-12-14 0,-9-10 1 16,4-7 3-16,1-11 8 15,14-44-36-15,-34 29 15 16,5-18 61-16,0-15 12 0,29 4-42 16,-39-51-26-16,15-14-26 15,4-16-13-15,6-13 3 0,9-8-19 16,5-7 7-16,9 7-3 15,6 4-9-15,9 14 6 0,1 18-92 16,4 12-219-16,-29 54-213 16,53-33-413-16,-9 29-108 15</inkml:trace>
        </inkml:traceGroup>
        <inkml:traceGroup>
          <inkml:annotationXML>
            <emma:emma xmlns:emma="http://www.w3.org/2003/04/emma" version="1.0">
              <emma:interpretation id="{17781B38-4612-4DF3-AC4A-FB73A8BD8DBC}" emma:medium="tactile" emma:mode="ink">
                <msink:context xmlns:msink="http://schemas.microsoft.com/ink/2010/main" type="inkWord" rotatedBoundingBox="9932,4588 14998,4567 15007,6701 9941,6722"/>
              </emma:interpretation>
              <emma:one-of disjunction-type="recognition" id="oneOf4">
                <emma:interpretation id="interp20" emma:lang="en-US" emma:confidence="0.5">
                  <emma:literal>it."</emma:literal>
                </emma:interpretation>
                <emma:interpretation id="interp21" emma:lang="en-US" emma:confidence="0">
                  <emma:literal>in".</emma:literal>
                </emma:interpretation>
                <emma:interpretation id="interp22" emma:lang="en-US" emma:confidence="0">
                  <emma:literal>It..</emma:literal>
                </emma:interpretation>
                <emma:interpretation id="interp23" emma:lang="en-US" emma:confidence="0">
                  <emma:literal>It.,</emma:literal>
                </emma:interpretation>
                <emma:interpretation id="interp24" emma:lang="en-US" emma:confidence="0">
                  <emma:literal>It.:</emma:literal>
                </emma:interpretation>
              </emma:one-of>
            </emma:emma>
          </inkml:annotationXML>
          <inkml:trace contextRef="#ctx0" brushRef="#br0" timeOffset="-15186.8685">-2570 2937 1904 0,'54'3'172'16,"4"-3"-33"-16,-5-7-59 15,1-4-59-15,-6 4 1 16,-4-4-177-16,-44 11-454 0</inkml:trace>
          <inkml:trace contextRef="#ctx0" brushRef="#br0" timeOffset="-14954.8549">-3409 2715 2608 0,'-15'-44'194'0,"15"44"26"16,20-36-72-16,9 17-57 15,10 12-33-15,4 14-35 0,6 8-10 16,-10 7-1-16,-5 7-31 16,-34-29-124-16,24 65-248 0,-19-3-382 15,-20-3-203 1</inkml:trace>
          <inkml:trace contextRef="#ctx0" brushRef="#br0" timeOffset="-11307.6467">-5001 3377 1059 0,'0'0'337'16,"0"0"11"-16,0 0-77 0,0 0-110 15,0 0-42-15,0 0-40 16,-5-36-47-16,5 36-5 0,0 0-12 16,-9-40-18-16,9 40 8 15,-15-40 3-15,1 7-22 16,14 33 14-16,-10-44 3 0,5 8-27 15,5 36 21-15,0 0 6 16,0-33-9-16,0 33 0 16,0 0 20-16,24-7-25 15,10 10 14-15,0 8 2 0,0 4-14 16,5-1 19-16,5-3-7 15,-5-3-19-15,4 3 37 16,-9-8-21-16,0 1-13 0,-34-4 29 16,29 3-26-16,-29-3 21 15,0 0 0-15,0 0-26 0,0 0 30 16,-43 11-21-16,-6-7-5 15,-4-4 16-15,-10 0-5 16,-10-4-10-16,-10-3 21 0,-4-7-20 16,-5-1-4-1,0-3 19-15,9-4-24 0,15 4-4 16,5 3 33-16,15-3-17 15,9 7-15-15,39 11 30 0,-34-15-9 16,34 15-13-16,0 0 22 16,0 0-16-16,0 0-3 15,0 0 18-15,0 0-12 0,0 0 4 16,0 0 7-16,-29-10-7 15,29 10 4-15,0 0-8 0,0 0-7 16,0 0 21-16,0 0-17 16,0 0 7-16,0 0 9 15,0 0-18-15,0 0 5 16,0 0 4-16,0 0-5 15,4-44-2-15,-4 44 13 0,0 0-18 16,0 0 9-16,34-26 11 16,-4 23-18-16,-6 10 10 0,5 8 10 15,-5 3-17-15,5 0 12 16,-4 0 4-16,-25-18-20 15,34 22 15-15,-34-22 4 0,29 11-16 16,-29-11 14-16,0 0 4 16,0 0-21-16,0 0 11 15,0 0 16-15,0 0-13 16,0 0-16-16,0 0 32 0,0 0-24 15,0 0-9-15,-29-33 25 16,29 33-11-16,-34-18-4 16,4 11 10-16,1 7-6 0,0 3-5 15,0 8 13-15,0 4 4 16,-5 7 17-16,0 3 40 0,0 15 40 15,0 4-14-15,-5 10 23 16,0 1-1-16,1 0-21 16,-1 7-6-16,-5-4-9 15,0-4-32-15,1-3-2 16,-1-3-24-16,5-8-12 0,1-4-1 15,4-10-18-15,4-5 12 16,30-21-12-16,-38 11-71 0,38-11-275 16,-34-7-499-16</inkml:trace>
          <inkml:trace contextRef="#ctx0" brushRef="#br0" timeOffset="-11110.6355">-5583 3690 2303 0,'24'7'307'0,"-24"-7"16"16,0 0-87-16,0 0-123 15,0 0-59-15,24 0-38 0,-24 0-181 16,0 0-336-16,0 0-506 15</inkml:trace>
          <inkml:trace contextRef="#ctx0" brushRef="#br0" timeOffset="-10918.6245">-5583 2183 1961 0,'-15'-32'196'15,"15"32"12"-15,0 0-104 0,0 0-45 16,0 0-45-16,0 0-235 16,0 0-457-16</inkml:trace>
          <inkml:trace contextRef="#ctx0" brushRef="#br0" timeOffset="-10703.6122">-6180 2005 2151 0,'0'0'285'15,"-10"55"13"-15,6 17-95 0,8 19-87 16,1 11-52-16,0 7-47 15,5 8-23-15,-5 3-438 16,0 0-565-16</inkml:trace>
          <inkml:trace contextRef="#ctx0" brushRef="#br0" timeOffset="-10120.5788">-6592 2991 2182 0,'-34'-36'185'16,"-5"-1"33"-16,5-6-85 15,0-1-55-15,10-3-28 0,14 7-50 16,10 3 5-16,0 37 2 15,39-32-13-15,4 17 12 0,1 19 2 16,5 10-14-16,-15 12 6 16,-34-26 18-16,38 54 19 15,-18-3-14-15,-15-3-2 16,-15-1 2-16,-14-3-19 15,-5-1-14-15,-10-3 22 0,-5-7-7 16,0-7-13-16,1-12 10 16,4-7-6-16,5-10-64 0,5-12-21 15,29 15-50-15,-34-47-60 16,14-4 55-16,6 0 38 15,4 11 57-15,10 40 63 0,-5-44-59 16,5 44 33-16,0 0 9 16,0 0 6-16,0 0 9 15,0 0-12-15,0 0 80 16,-34 62 27-16,0-7-8 0,0-4-4 15,0-4-10-15,-4-7-6 16,-1-7 14-16,0-8 27 16,10-10-20-16,0-8 10 0,29-7-41 15,-34-14-26-15,34 14-2 16,-29-51-16-16,9-8-25 0,11-10 8 15,4-11 3-15,0-7-17 16,5-4 2-16,5 0 9 16,-5 7-12-16,0 8-88 15,5 3-217-15,-5 11-485 0</inkml:trace>
          <inkml:trace contextRef="#ctx0" brushRef="#br0" timeOffset="-9923.5674">-6752 1641 1932 0,'24'-18'372'15,"-24"18"-41"-15,0 0-150 0,0 0-93 16,24-7-59-16,-24 7-14 15,0 0-352-15,29 54-458 0,-19 23-67 16</inkml:trace>
          <inkml:trace contextRef="#ctx0" brushRef="#br0" timeOffset="-9750.5577">-7184 3646 2053 0,'34'15'331'0,"4"-19"-68"0,6-14-119 15,9-4-77-15,6-7-20 16,-1 0-30-16,0 0-330 0,-4-4-469 16</inkml:trace>
        </inkml:traceGroup>
        <inkml:traceGroup>
          <inkml:annotationXML>
            <emma:emma xmlns:emma="http://www.w3.org/2003/04/emma" version="1.0">
              <emma:interpretation id="{45312EC3-6C11-49D5-800E-CE648450FDB1}" emma:medium="tactile" emma:mode="ink">
                <msink:context xmlns:msink="http://schemas.microsoft.com/ink/2010/main" type="inkWord" rotatedBoundingBox="13036,5392 18954,5649 18837,8362 12918,8105"/>
              </emma:interpretation>
              <emma:one-of disjunction-type="recognition" id="oneOf5">
                <emma:interpretation id="interp25" emma:lang="en-US" emma:confidence="0.5">
                  <emma:literal>Die</emma:literal>
                </emma:interpretation>
                <emma:interpretation id="interp26" emma:lang="en-US" emma:confidence="0">
                  <emma:literal>Dies</emma:literal>
                </emma:interpretation>
                <emma:interpretation id="interp27" emma:lang="en-US" emma:confidence="0">
                  <emma:literal>Diet</emma:literal>
                </emma:interpretation>
                <emma:interpretation id="interp28" emma:lang="en-US" emma:confidence="0">
                  <emma:literal>Dine</emma:literal>
                </emma:interpretation>
                <emma:interpretation id="interp29" emma:lang="en-US" emma:confidence="0">
                  <emma:literal>Daio</emma:literal>
                </emma:interpretation>
              </emma:one-of>
            </emma:emma>
          </inkml:annotationXML>
          <inkml:trace contextRef="#ctx0" brushRef="#br0" timeOffset="-15651.8952">-1570 3039 1314 0,'-29'-22'289'15,"29"22"4"-15,0 0-104 16,0 0-110-16,0 0-26 15,0 0 36-15,0 0 25 0,0 0 38 16,-5 58-37-16,10 0 4 16,5 0-9-16,-6-3-10 15,-4 3-29-15,-4 4 6 16,-11-7-38-16,-14-1-27 0,-10 1 7 15,-14-4-11-15,-10-7-8 16,-5-8 8-16,-5-7-8 16,10-11-9-16,5-10 9 0,9-12 0 15,10-14-5-15,10-11-26 16,10-15-46-16,14-11-13 0,5 1 0 15,14-5 10-15,6 9 33 16,-1 13 33-16,-19 37-1 16,39-33-4-16,-10 22 0 15,-29 11 15-15,34 19 13 0,-34-19-2 16,20 43-7-16,-16-3-9 15,-4-3 25-15,0-37 6 0,-24 47-4 16,24-47-14-16,-34 44 9 16,5-12 2-16,29-32-11 0,-44 19-14 15,10-8 10-15,5 0 12 16,0-1-7-16,29-10-2 15,-39 4-13-15,5 0 10 0,5-1 5 16,29-3 0-16,-34 4-8 16,5-4-8-16,29 0 14 15,-39-4 2-15,39 4 2 16,-34-3-7-16,34 3-6 0,-34-4-3 15,34 4 14-15,-33-4 5 16,3 1-10-16,30 3-7 0,-38-7 3 16,-1 7 9-16,0 0-1 15,-10 3-4-15,6-3 2 0,-11 4-7 16,1-4-3-16,-10 0-5 15,0 0 18-15,-15 3 4 16,1-3-9-16,-11 0 0 16,-9-3-11-16,-5-1 0 0,-5-3 20 15,6 0-4-15,8-1 3 16,11-3-13-16,9-3-3 15,15-1 23-15,4 4-6 0,16-3-15 16,4 3 6-16,9 4 0 16,25 7 8-16,-34-8-4 0,34 8-11 15,0 0-5-15,-29-14 20 16,29 14 3-16,0 0-7 0,0 0 25 15,0 0-9-15,-29-7 0 16,29 7 1-16,0 0 39 16,-24 43-2-16,5-3-33 15,4 4-2-15,5 7-12 0,5 3-7 16,5-3-4-16,5 4 7 15,5-8-2-15,9-3-25 0,1-8-107 16,9-7-282-16,15-10-466 16</inkml:trace>
          <inkml:trace contextRef="#ctx0" brushRef="#br0" timeOffset="-17298.9894">-231 2871 2773 0,'0'0'75'16,"0"0"-1"-16,34-18-36 0,-34 18-30 15,0 0-19-15,0 0-469 16,34-4-443-16</inkml:trace>
          <inkml:trace contextRef="#ctx0" brushRef="#br0" timeOffset="-18083.0343">1244 3479 1521 0,'34'25'348'0,"-4"5"-17"15,4 2-20-15,-5 5-82 16,5 6-82-16,4 8-70 16,-4 4-38-16,5-1-17 15,-5 1-7-15,-5-4-9 0,-4-4-6 16,-6-7 14-16,-9-3-14 15,-10-37 9-15,-20 40-26 0,-19-11-28 16,-9-11-53-16,-10-7 3 16,-1-15-33-16,6-10 16 15,9-15 13-15,10-22 23 0,15-22 2 16,9-14 43-16,10-8-1 15,15 4 32-15,-1 11-14 16,6 11 30-16,-1 14-13 16,-4 8 92-16,-15 47 0 0,14-36 15 15,-14 36-1-15,0 0-45 16,0 0-33-16,-29-30-23 15,-14 16 2-15,-16 14-10 0,-9 7 8 16,-4 11-17-16,-1 8 4 16,10 3 5-16,5 4 5 0,9 10-5 15,20 1 11-15,9 3-23 16,16 1 29-16,18-5-23 15,10 1 19-15,15-4-8 16,10-7-9-16,-1-8 4 0,11-3 0 16,-6-7-3-16,0-8 6 15,-9-3 4-15,-10-4-1 16,-34 0 43-16,0 0 30 0,0 0 24 15,0 0-26-15,0 0-5 16,-53 0 0-16,-15 21 20 16,-10 23 4-16,-9 14-23 0,-6 11-25 15,-8 8-22-15,-1 3-16 16,0-4 2-16,10-3-23 0,-1-4-93 15,11-10-226-15,-5-12-495 16</inkml:trace>
          <inkml:trace contextRef="#ctx0" brushRef="#br0" timeOffset="-16838.9631">-925 3239 2180 0,'-43'14'251'16,"-11"8"-14"-16,1 11-63 0,4 3-95 15,6 8-31-15,9 0-26 16,14 3-18-16,6 0 7 15,14 1-11-15,14-8-13 0,11-4 10 16,13-3-24-16,6-11-11 16,5-8-47-16,-6-3 23 0,1-4 28 15,-5-7 8-15,-10 4 15 16,-29-4 14-16,0 0-16 15,0 0 16-15,0 0-11 0,-24 55 1 16,-25 10 15 0,-9 15-5-16,-5 15 35 0,-10 7-7 15,10 11 33-15,5-1 30 16,9 1-37-16,15 0-11 0,15 0-24 15,4-4 3-15,15-3 4 16,20-12-8-16,9-3 3 16,29-18 7-16,20-18-10 0,19-19-13 15,24-22-13-15,10-14 13 16,10-14-15-16,9-19-107 0,-4-14-336 15,-10-19-642-15</inkml:trace>
          <inkml:trace contextRef="#ctx0" brushRef="#br0" timeOffset="-17499.0008">70 3370 1378 0,'0'0'202'16,"0"0"-36"-16,0 0-35 15,0 0-6-15,0 0-30 0,15 54 64 16,-10 5 7 0,-5-1-50-16,-5 11-6 0,-5 0-25 15,-5 0-23-15,-9 0-8 16,-10-3-12-16,-9-8-32 15,-11 0-6-15,-14-10 7 0,-5-8-22 16,1-11 11-16,4-7 10 16,10-19-18-16,9-6-10 0,15-12 15 15,34 15-12-15,-19-62-30 16,19-7 5-16,14 4 6 15,15 6 9-15,10 12 27 0,0 14-15 16,5 11 6-16,-10 19 14 16,-5 10-2-16,-29-7 10 15,14 55 31-15,-19 7 33 16,-24 14 38-16,-19 4 20 0,-15 7-22 15,-15 4-16-15,-9-7-29 16,-1-4-38-16,1-14-13 16,4-8 0-16,6-18-93 0,9-11-259 15,10-18-537-15</inkml:trace>
          <inkml:trace contextRef="#ctx0" brushRef="#br0" timeOffset="-15410.8814">-1677 2533 2956 0,'0'0'245'15,"0"0"21"-15,0 0-59 16,0 0-103-16,0 0-58 0,0 0-14 15,0 0-40-15,0 0-140 16,0 0-200-16,0 0-310 16,0 0-310-16</inkml:trace>
        </inkml:traceGroup>
      </inkml:traceGroup>
    </inkml:traceGroup>
    <inkml:traceGroup>
      <inkml:annotationXML>
        <emma:emma xmlns:emma="http://www.w3.org/2003/04/emma" version="1.0">
          <emma:interpretation id="{DAE7BB9B-2FAE-422F-AA43-A0A830F73BE8}" emma:medium="tactile" emma:mode="ink">
            <msink:context xmlns:msink="http://schemas.microsoft.com/ink/2010/main" type="paragraph" rotatedBoundingBox="20426,4597 12462,3635 12854,390 20818,1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3CC63C-D76C-4643-BAA5-0754767A21BE}" emma:medium="tactile" emma:mode="ink">
              <msink:context xmlns:msink="http://schemas.microsoft.com/ink/2010/main" type="line" rotatedBoundingBox="20426,4597 12462,3635 12854,390 20818,1352"/>
            </emma:interpretation>
          </emma:emma>
        </inkml:annotationXML>
        <inkml:traceGroup>
          <inkml:annotationXML>
            <emma:emma xmlns:emma="http://www.w3.org/2003/04/emma" version="1.0">
              <emma:interpretation id="{2DF40C82-A05D-4532-9131-036BEA1C63E4}" emma:medium="tactile" emma:mode="ink">
                <msink:context xmlns:msink="http://schemas.microsoft.com/ink/2010/main" type="inkWord" rotatedBoundingBox="18597,4376 12462,3635 12854,390 18989,1131"/>
              </emma:interpretation>
              <emma:one-of disjunction-type="recognition" id="oneOf6">
                <emma:interpretation id="interp30" emma:lang="en-US" emma:confidence="0">
                  <emma:literal>anile.</emma:literal>
                </emma:interpretation>
                <emma:interpretation id="interp31" emma:lang="en-US" emma:confidence="0">
                  <emma:literal>anile:</emma:literal>
                </emma:interpretation>
                <emma:interpretation id="interp32" emma:lang="en-US" emma:confidence="0">
                  <emma:literal>"is</emma:literal>
                </emma:interpretation>
                <emma:interpretation id="interp33" emma:lang="en-US" emma:confidence="0">
                  <emma:literal>In-i.e.</emma:literal>
                </emma:interpretation>
                <emma:interpretation id="interp34" emma:lang="en-US" emma:confidence="0">
                  <emma:literal>in-i.e.</emma:literal>
                </emma:interpretation>
              </emma:one-of>
            </emma:emma>
          </inkml:annotationXML>
          <inkml:trace contextRef="#ctx0" brushRef="#br0" timeOffset="-19339.1061">-1075-2177 1982 0,'-53'69'405'15,"-10"8"0"-15,-5 7-121 0,-5-1-119 16,-5-3-93-16,5-3-35 16,-4-4-4-16,4-15-25 15,0-7-3-15,10-15-9 0,10-14-50 16,9-22-18-16,5-15-8 15,5-25 0-15,10-18 26 0,5-18 24 16,4-8 10-16,-4 8 4 16,4 10 22-16,0 15 15 0,1 15 2 15,-10 14-1-15,-10 22-12 16,-15 22-16-16,-14 25-182 0,-10 19-293 15,-9 17-360-15</inkml:trace>
          <inkml:trace contextRef="#ctx0" brushRef="#br0" timeOffset="-20567.1763">-910-1085 1402 0,'0'0'293'0,"-44"-4"19"0,-4 19-47 16,-6 18-75-16,1 7-67 16,4 11-54-16,6 7-8 15,4 0-28-15,15 4 5 0,9 0 12 16,10 0-16-16,20-4-22 15,19-11 15-15,14-7-14 0,11-7-20 16,4-15 17-16,5-7-13 16,-10-11-3-16,-5-3 17 15,-9-8-3-15,-10-4 1 0,-10-10-5 16,-14-4 3-16,-10-4 0 15,-15 0 33-15,-9 8-8 16,-10 10-4-16,-14 15-10 0,-16 18-8 16,-4 19-10-16,-4 14 7 15,4 10-1-15,5 9 1 16,9 2 3-16,15 1 22 0,10-4 20 15,15-3-11-15,19-4-9 16,9-8-8-16,20-10-3 0,15-8-18 16,14-14 5-16,5-11-6 15,5-7 2-15,4-8 3 0,-4-10-3 16,0-5-9-1,-5-13-3-15,-5-12-141 0,-10-14-245 16,-9-11-398-16,-10-4-151 16</inkml:trace>
          <inkml:trace contextRef="#ctx0" brushRef="#br0" timeOffset="-19630.1227">-1686-979 2615 0,'19'0'307'16,"-19"0"-71"-16,0 0-128 15,0 0-46-15,24-15-62 0,-24 15-189 16,0 0-380-16,29-44-442 16</inkml:trace>
          <inkml:trace contextRef="#ctx0" brushRef="#br0" timeOffset="-20291.1604">-1822-51 2266 0,'0'0'155'15,"0"0"73"-15,5 29-13 0,-15 7-63 16,-10 12-57-16,-9 2-30 16,-10 5-43-16,-9 3-2 15,-5 1-20-15,-6-5-171 0,6-3-334 16,4-7-455-16</inkml:trace>
          <inkml:trace contextRef="#ctx0" brushRef="#br0" timeOffset="-19811.1331">-2031-470 1877 0,'5'40'301'15,"-5"11"-62"-15,0 4-63 16,-10 3-89-16,-4 0-44 0,-11 4-11 16,1-4-10-16,-5-3-2 15,0-4-15-15,-5-11-8 0,34-40-36 16,-34 40-82-16,34-40-68 15,-34 14-41-15,34-14-15 0,-29-40-10 16,14-18 36-16,10-18 64 16,1-4 109-16,-1 7 79 15,5 7 151-15,-5 23 49 0,5 10-37 16,0 33-14-16,0 0 64 15,-34 25-20-15,0 16-10 16,0 9-16-16,-10 5-17 0,-4 7-16 16,-10 0-24-16,-10 0-27 15,-10-8-13-15,-9-3-25 16,-6-11-26-16,1-7 7 0,5-11 30 15,9-8-6-15,5-14-19 16,10-7-16-16,15-18-12 0,9-12-29 16,20-17-18-16,9-12-4 15,20-7 1-15,9-3-29 0,15-8-190 16,15 1-141-1,9 2-205-15,15-2-392 0</inkml:trace>
          <inkml:trace contextRef="#ctx0" brushRef="#br0" timeOffset="-18971.085">-4705-128 1816 0,'0'0'393'0,"0"0"-46"16,25 37-91-16,-25-37-72 15,0 0-67-15,0 0-24 0,24 25-39 16,-24-25-8-16,0 0-29 16,29 4 4-16,-29-4-15 0,0 0 69 15,29-15-15-15,-29 15 29 16,0 0-19-16,5-40-6 15,-5 11-19-15,0 29 1 16,-15-33-26-16,15 33-3 0,-24-25-17 16,24 25-24-16,-24-11-158 15,24 11-244-15,0 0-422 0,-15 51-193 16</inkml:trace>
          <inkml:trace contextRef="#ctx0" brushRef="#br0" timeOffset="-21482.2287">1652-1223 1681 0,'-19'-29'203'0,"19"29"58"16,0 0-37-16,0 0-121 0,-5-26-39 16,5 26-38-16,0 0-15 15,0 0 8-15,0 0-12 16,0 0 7-16,0-29-17 15,0 29 12-15,0 0-9 0,0 0 11 16,-5-29 1-16,5 29-23 16,0 0 11-16,0 0-346 15,0 0-309-15</inkml:trace>
          <inkml:trace contextRef="#ctx0" brushRef="#br0" timeOffset="-21287.2175">774 1339 2684 0,'82'-11'81'16,"25"-11"-40"-16,14-7-34 15,15-7-155-15,0-8-569 0</inkml:trace>
        </inkml:traceGroup>
        <inkml:traceGroup>
          <inkml:annotationXML>
            <emma:emma xmlns:emma="http://www.w3.org/2003/04/emma" version="1.0">
              <emma:interpretation id="{1E373C1E-6743-4A9F-8889-DB94D7C9B394}" emma:medium="tactile" emma:mode="ink">
                <msink:context xmlns:msink="http://schemas.microsoft.com/ink/2010/main" type="inkWord" rotatedBoundingBox="20497,4012 17250,3620 17498,1569 20744,1962"/>
              </emma:interpretation>
              <emma:one-of disjunction-type="recognition" id="oneOf7">
                <emma:interpretation id="interp35" emma:lang="en-US" emma:confidence="0">
                  <emma:literal>I'd</emma:literal>
                </emma:interpretation>
                <emma:interpretation id="interp36" emma:lang="en-US" emma:confidence="0">
                  <emma:literal>I'.</emma:literal>
                </emma:interpretation>
                <emma:interpretation id="interp37" emma:lang="en-US" emma:confidence="0">
                  <emma:literal>In.</emma:literal>
                </emma:interpretation>
                <emma:interpretation id="interp38" emma:lang="en-US" emma:confidence="0">
                  <emma:literal>I.</emma:literal>
                </emma:interpretation>
                <emma:interpretation id="interp3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-21779.2457">2880-954 1853 0,'0'0'61'16,"24"18"57"-16,25-10-52 16,23-12-25-16,11-3-33 0,14-4 11 15,0-7-155-15,0-1-337 16,-14-2-179-16</inkml:trace>
          <inkml:trace contextRef="#ctx0" brushRef="#br0" timeOffset="-22011.2589">2424 349 603 0,'0'0'212'15,"0"0"70"-15,0 0-9 0,0 0-70 16,0 0 17-16,0 0-2 16,0 0-60-16,0 0-45 15,0 0-56-15,0 0-41 0,-34-4 9 16,34 4-12-16,-49-7-13 15,15-4 7-15,0-7-7 16,34 18-17-16,-43-33 27 0,43 33-23 16,-30-58-8-16,16 14 25 15,9 4-14-15,5 40 10 0,19-43-11 16,-19 43 13-1,39-33-10-15,0 11 2 0,0 18 14 16,-5 4-11-16,0 8-15 16,0 6 31-16,-10 1-8 15,-24-15-5-15,29 33 31 0,-29-33-10 16,20 43 20-16,-11-6 17 15,-9-37-17-15,-14 51-8 0,-20-8 25 16,-5-6-10-16,-10-5-9 16,-14 5-13-16,-5-12-22 15,-4 4 3-15,-6-3-5 0,0-12-12 16,6-3 20-16,-1-7-18 15,10-8 1-15,4-7 11 16,11-10-45-16,4-12-17 16,15-7-50-16,5-11-25 0,14 0 52 15,10-4 15-15,10 4 12 16,9 4 36-16,10 3 10 15,1 8-11-15,3 11 25 0,-3 10-14 16,4 8-3-16,-5 14 27 16,-29-7-16-16,34 29 7 0,-34-29 27 15,29 55-10-15,-15-12 51 16,-14 1-3-16,0-4-21 15,-9-4 6-15,9-36-26 16,-30 48-27-16,-3-12 18 0,-11-7-28 16,0-11 3-16,-4 1 14 15,-1-16-11-15,1 1-3 16,4-11-47-16,0-12-40 0,5-6-18 15,10-8 23-15,5-10 24 16,5 3 25-16,4 3 31 16,15 37-2-16,-14-40-9 0,14 40 12 15,0 0 10-15,0 0-23 16,0 0 55-16,0 0-7 15,-15 36 7-15,0 1 35 16,-4 3-39-16,4-4-31 0,15-36 28 16,-34 55-19-16,34-55-18 15,-53 51 19-15,9-18-10 0,10-12-61 16,34-21-64-16,-38 4-76 15,38-4 9-15,-34-25 38 16,34 25 0-16,-20-62 50 0,11 4 41 16,9 10 31-16,0 8 14 15,0 40 11-15,0-40 143 16,0 40-68-16,0 0 54 15,-34-29 35-15,-5 18-42 0,-10 7 42 16,-14 8-43-16,-14 3 12 16,-16 4 34-16,-9 11-39 15,-4 4-3-15,4 10 11 0,5 0-43 16,14 8-29-16,15 0-26 15,15-1-29-15,19 1 15 0,24 7-16 16,20-4 5-16,29-7-24 16,24-7-55-16,34-7-129 15,24-12-174-15,25-10-288 0,19-15-86 16</inkml:trace>
        </inkml:traceGroup>
      </inkml:traceGroup>
    </inkml:traceGroup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0:37.59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D320960-0F40-48F0-B8EF-12162051E082}" emma:medium="tactile" emma:mode="ink">
          <msink:context xmlns:msink="http://schemas.microsoft.com/ink/2010/main" type="inkDrawing" rotatedBoundingBox="9845,11491 13287,13128 12022,15787 8580,14150" semanticType="callout" shapeName="Other">
            <msink:sourceLink direction="from" ref="{B32E4C96-DD27-43B6-AE47-FCDE9F11EF62}"/>
          </msink:context>
        </emma:interpretation>
      </emma:emma>
    </inkml:annotationXML>
    <inkml:trace contextRef="#ctx0" brushRef="#br0">2115 98 400 0,'0'0'93'0,"0"0"39"16,0 0 33-16,0 0-17 0,0 0 22 15,0 0-67-15,0 0-50 16,0 0-29-16,0 0-29 16,0 0 22-16,-29-47-28 0,20-4 16 15,-1-7 21-15,10-4-37 16,0-7 5-16,0-4 28 15,5-7-60-15,0 0 55 0,-1 0-17 16,6 11-11-16,-5 14 39 16,0 8-32-16,-5 47-8 0,5-44 21 15,-5 44-30-15,0 0 24 16,0 0-7-16,0 0-8 0,34-33 35 15,9 15-30-15,6 14 7 16,19 4 11-16,14 0-23 0,20-3 14 16,20-5 1-16,28 1-22 15,15 0 28-15,10 0-7 16,14 3-14-16,0 4 9 15,5 4-3-15,-9 3 26 0,-1 4-42 16,-9 0 11-16,-5 0 14 16,-10 3-29-16,-5-10 36 0,-14 0-22 15,-10-8 7-15,-15 4 33 16,-14-7-52-16,-19 3 24 0,-25 4-3 15,-10-4-3-15,-19 4 23 16,-29 0-14-16,0 0-6 0,0 0 0 16,0 0-1-16,-4 40 23 15,-16 8-29-15,-14 6 18 16,0 19-8-16,-5 14-16 15,1 15 23-15,4 15-23 0,0 6 26 16,0 16-10-16,9 3-13 16,11 0 37-16,9 11-34 0,10-4 31 15,5-4-26-15,9-6 5 16,5-12-5-16,-4-7 5 0,4-14 6 15,-5-15-6-15,1-19 7 16,-6-17-14-16,-4-19 11 0,-10-36 92 16,0 37-18-16,0-37-52 15,-34 14-18-15,-14-6 18 16,-20-5-20-16,-25 1-25 15,-18 0 19-15,-15-1 10 0,-15 1-24 16,-10-1 10-16,-9 5 4 16,-5-5 8-16,5 8 1 0,19-3-19 15,20-5-150-15,19 1-126 16,15-4-88-16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0:39.11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00610A4-6D40-4E04-B66C-AD44B13F1D52}" emma:medium="tactile" emma:mode="ink">
          <msink:context xmlns:msink="http://schemas.microsoft.com/ink/2010/main" type="inkDrawing" rotatedBoundingBox="8529,16208 12131,14972 12837,17029 9236,18265" semanticType="callout" shapeName="Other">
            <msink:sourceLink direction="to" ref="{75782EF6-30CE-47ED-9BD3-CE23C3A4A2C5}"/>
          </msink:context>
        </emma:interpretation>
      </emma:emma>
    </inkml:annotationXML>
    <inkml:trace contextRef="#ctx0" brushRef="#br0">3188 49 1436 0,'9'-32'250'0,"-4"13"-3"0,-5 19-82 15,0 0-93-15,0 0-33 16,0 0-28-16,-5 37 20 15,-9 21-26-15,-6 33-13 0,6 11 3 16,4 14 28-16,5 5 114 16,5 6 9-16,5 0-34 0,0 4-50 15,5 4-30-15,-1 0-24 16,1-1-3-16,0-6 3 0,4-1-4 15,-4-11 11-15,5-10-15 16,-6-11 10-16,1-12-10 0,0-14-4 16,-1-7 9-16,1-11-14 0,-5-18 9 15,-5-4 9-15,0-29-16 16,-5 26 3-16,5-26 11 15,-29 29-17-15,-5-7 6 0,-5-4 6 16,-14 0 7-16,-5 0-23 16,-5 8 17-16,-10-1 4 0,-10 4-14 15,1 0 7-15,-15 1 10 0,-10 2-10 16,-14-3 6-16,-5 4-16 15,-20-7 5-15,-9-5 10 0,-15-2-19 16,-15-5 8-16,1-10-2 16,-5-4 10-16,14-4 6 0,10-14-14 15,10-4 10-15,19-3 3 16,10-4-15-16,14-4-4 0,10 4 12 15,15 0 9-15,14 7-14 16,20 4 1-16,9 3 4 0,15 4 8 16,10 4-11-16,19 7 0 15,0 0-11-15,0 0 21 0,0 0-2 16,34-22-12-16,4 0 17 0,-4 0-10 15,5 4 0-15,-5 0 5 16,0-4-5-16,-5 0 4 0,-5 0-13 16,1-7 12-16,-11-3 1 15,1-9-4-15,-5-6-13 0,-6-4 18 16,-8-7-11-16,4-4-74 15,-10-14-97-15,0 3-91 0,5-4-144 16,0 8-120-16,1 7-48 16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0:36.01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8D99E85-734E-4CFF-9A6D-714F62865759}" emma:medium="tactile" emma:mode="ink">
          <msink:context xmlns:msink="http://schemas.microsoft.com/ink/2010/main" type="inkDrawing" rotatedBoundingBox="7205,13401 11065,13525 10968,16558 7108,16434" semanticType="enclosure" shapeName="Other"/>
        </emma:interpretation>
      </emma:emma>
    </inkml:annotationXML>
    <inkml:trace contextRef="#ctx0" brushRef="#br0">3430-7 652 0,'15'-8'155'0,"-15"8"176"16,0 0 21-16,0 0-61 16,0 0-118-16,-29 8-106 15,-29 3-6-15,-30 7-29 16,-23-4-11-16,-25 1-4 0,-19-1-28 15,-25-3 11-15,-9-7-4 16,-10 0-4-16,-20-8 8 0,1 0-17 16,-5-3 24-16,9-4-22 15,6 4 15-15,14 0 24 0,19-1-42 16,24 5 30-16,25-1-24 15,29 0 21-15,20 4-27 0,23 0 18 16,20 4-4-16,10 11 9 16,24-15 17-16,-5 29-14 0,5-29 8 15,24 40-16 1,1 3 5-16,4 1 2 0,0 14-15 15,0 8 29-15,-5 18 95 16,1 17-31-16,-11 27-38 0,-4 17-17 16,-15 19-35-16,-10 18 19 15,-9 15-14-15,-10 6 4 0,-9-2-12 16,-1-16 8-16,-10-10-6 15,6-26 10-15,-5-14-1 0,9-22-3 16,0-22-13-16,10-22 18 16,5-18-3-16,10-15 0 0,19-36 6 15,0 0-17-15,0 0 1 16,0 0 8-16,0 0 6 15,24 4-13-15,15-12-1 0,14-2 13 16,10 2-2-16,10 1-3 0,19 7 10 16,15 4-18-16,9 7 25 15,20 3-26-15,15 8 24 0,14 7-18 16,14 4 9-16,11 0 1 15,-6 3-3-15,0-3 7 0,-4-4 1 16,-5-7-9-16,-6-8-3 0,-4-10 0 16,0-4 0-16,0-11 0 15,-9-11-12-15,-11-3 22 16,-4-8-20-16,-15 0 17 0,-14-3-7 15,-15-8 10-15,-10 0-14 16,-19 1 1-16,-15-5 3 0,-9 5 15 16,-15-5-19-16,-9-3 13 0,-6-7 58 15,-9-4-23-15,0-3-5 16,-10-19-24-16,-5-7-8 0,-4-11-7 15,-1-14 2-15,-14-8-9 16,5-3 16-16,-5-8-16 0,4-3 11 16,1-8 0-16,0 1-8 0,9-1 7 15,6 11-6-15,9 4 14 16,0 11-14-16,0 18 7 15,5 19-11-15,-5 13 7 0,4 20 0 16,1 10 0-16,-5 40-4 16,0-37-110-16,0 37-225 0,0 0-261 15,0 0-95-15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0:41.04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5782EF6-30CE-47ED-9BD3-CE23C3A4A2C5}" emma:medium="tactile" emma:mode="ink">
          <msink:context xmlns:msink="http://schemas.microsoft.com/ink/2010/main" type="inkDrawing" rotatedBoundingBox="6848,13865 9799,16952 7524,19126 4573,16039" semanticType="verticalRange" shapeName="Other">
            <msink:destinationLink direction="to" ref="{D00610A4-6D40-4E04-B66C-AD44B13F1D52}"/>
          </msink:context>
        </emma:interpretation>
      </emma:emma>
    </inkml:annotationXML>
    <inkml:trace contextRef="#ctx0" brushRef="#br0">2102 142 470 0,'-29'-18'124'0,"29"18"31"15,0 0-2-15,-34-22 8 0,5 8-30 16,29 14-9-16,-44-19-78 0,5 5-28 15,0 7 15-15,-9-1-27 16,-10 5 4-16,-15 6-2 0,-10 1 2 16,-14 7-8-16,-19 0-10 15,-10 3 10-15,-15 1 0 16,5-8 6-16,0-7 4 0,5-7-10 15,5 0 8-15,9-8-8 16,16 4 0-16,8-3 9 0,16 3-9 16,14-4-8-16,14 8 15 15,10-1-16-15,39 8 14 0,-29-7-15 16,29 7 18-16,0 0-20 15,0 0 6-15,0 0-23 0,0 0 18 16,0 0 39-16,0 0-31 16,0 0-13-16,0 0 16 15,0 0 0-15,0 0 0 0,0 0 7 16,0 0 9-16,0 0-23 15,0 0-16-15,0 0 43 0,0 0-24 16,0 0-12-16,0 0 41 0,0 0-23 16,-5 29-8-16,5-29 1 15,5 33 12-15,-5-4-5 0,0 4 8 16,5 11-5-16,5 17-16 15,-5 23 24-15,-1 22 119 0,1 17-68 16,-5 9-41-16,5 13-14 16,0 8-7-16,-5 7 26 15,0-3-4-15,0-1-19 0,0-14-8 16,-5-15 20-16,0-14-13 15,5-18-11-15,-5-15 25 0,1-18 74 16,4-19-31-16,-5-6-21 16,5-37-27-16,0 40 4 0,-5-7-20 15,0-8 17-15,0-3-6 16,0 0-8-16,1 3-5 0,-1 1 20 15,-5-1-29-15,5 1 28 0,-5-5-25 16,10-21 11-16,-9 30 14 16,9-30-29-16,0 0 28 15,-10 21-24-15,10-21 20 0,0 0-6 16,0 0 10-16,0 0-26 15,0 0-2-15,0 0 11 0,0 0 7 16,0 0 6-16,0 0-14 16,0 0-10-16,0 0 15 0,-5 22 7 15,5-22-2-15,0 0-8 0,0 0-6 16,24 26 0-16,1-4 15 15,-1-8 7-15,5 1-13 0,5 3 0 16,5-4 6-16,4 8-16 16,11 0 18-16,9 4-8 15,15-5-14-15,14-2-5 0,15-5 22 16,14 1 10-16,10-4-8 15,10-8-1-15,4 5-26 0,-4-5 22 16,0 1 10-16,-5 7-16 0,-1 0 21 16,-13 3-29-16,-11 8 28 15,-9 0 7-15,-10 7-32 0,-4-3-79 16,-6-1 33-16,-9-7-13 15,-5-3 18-15,-5-4 40 0,-5-8 15 16,-4-3-36-16,-6-3 35 0,1-8 18 16,-6-7-13-1,1-1-23-15,-10 1 23 0,0 4-1 16,-5 3-19-16,-5 0 17 0,1 0 4 15,-6 7-33-15,-19 4 35 16,29-7-10-16,-9 3-12 0,-20 4 26 16,29 4-7-16,-29-4-24 15,24 4 25-15,-24-4-4 0,24 0-2 16,-24 0 3-16,24-4-5 0,-24 4-9 15,0 0 16-15,25-4-7 16,-25 4-15-16,0 0 29 0,19 0-9 16,-19 0-27-16,0 0 37 15,0 0-12-15,0 0-13 16,0 0 24-16,24 15-19 0,-24-15-7 15,0 0 27-15,0 0-7 0,0 0-14 16,0 0-1-16,20 11 15 16,-20-11-22-16,0 0 14 0,0 0 17 15,0 0-27-15,24 3 3 16,-24-3-81-16,0 0-107 0,19-3-45 15,-19 3-41-15,20-15-56 16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0:42.53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32E4C96-DD27-43B6-AE47-FCDE9F11EF62}" emma:medium="tactile" emma:mode="ink">
          <msink:context xmlns:msink="http://schemas.microsoft.com/ink/2010/main" type="inkDrawing" rotatedBoundingBox="5772,12912 9857,11771 10412,13759 6328,14900" shapeName="Other">
            <msink:destinationLink direction="from" ref="{0D320960-0F40-48F0-B8EF-12162051E082}"/>
          </msink:context>
        </emma:interpretation>
      </emma:emma>
    </inkml:annotationXML>
    <inkml:trace contextRef="#ctx0" brushRef="#br0">0 2205 575 0,'0'0'102'15,"0"0"94"-15,0 0 83 0,0 0-2 16,0 0-60-16,0 0-16 15,0 0-110-15,0 0-36 0,14-29-30 16,-4-4-7-16,4-7-4 16,1-8 5-16,-5-6 76 15,4-8-36-15,1-4 52 0,-5-6-72 16,4-5-4-16,-4-3-13 15,-1-7-22-15,-4-4 11 0,0-7 4 16,-5-12-33-16,-5-6 30 16,-4-11-7-16,-1-12-8 15,-5-3 18-15,1 4-29 0,-1 11 29 16,1 14 9-16,-1 18-40 15,5 22 20-15,1 19-4 0,4 14-17 16,5 40 26-16,-5-37-19 16,5 37 10-16,0 0 0 15,0 0-17-15,0 0 29 0,0 0-25 16,0 0 19-16,0 0-10 15,0 0 4-15,0 0-5 0,0 0-7 16,0 0 22-16,0 0-22 16,29 0 23-16,-29 0-127 0,0 0 47 15,29 0 41-15,-29 0-5 16,0 0 30-16,34 0-8 15,-34 0 11-15,24 0-3 0,-24 0 3 16,39-11-5-16,-5 1-1 16,0 6 11-16,10-3-19 15,4 3 23-15,16 0-9 0,3 4 0 16,11-3 0-16,9 3 0 15,6 0 12-15,9-4-19 0,4 0 21 16,6 4-33-16,4 8 36 16,6-1-17-16,4 4 16 0,0 0-32 15,0 7 24-15,15 4-22 16,-5 0 22-16,9-4-13 0,-4 0 8 15,-10-3-8-15,-5-1 5 16,-4-3 8-16,-6-7-15 0,-9-1 25 16,0-3-18-1,-6-3 4-15,-8 3-11 0,-1-4 11 16,-15-3-17-16,-4 0 31 15,-10-4-27-15,-9 3 20 0,-11 1-17 16,-9 3 6-16,-5-3 0 16,-29 7 0-16,39-7-4 0,-10 0-2 15,-29 7 13-15,34-11-18 16,-4 3 24-16,-30 8-13 0,33-7 0 15,-3 0-6-15,-30 7 6 16,0 0-14-16,24-4 29 0,-24 4-26 16,0 0 24-1,0 0-10-15,0 0 5 0,0 0-15 16,0 0-3-16,0 0 25 15,0 0-117-15,0 0-123 0,0 0-233 16,0 0-147-16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7.7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DB25DCA-2BB5-4307-8A99-58AC0667F12C}" emma:medium="tactile" emma:mode="ink">
          <msink:context xmlns:msink="http://schemas.microsoft.com/ink/2010/main" type="inkDrawing" rotatedBoundingBox="6552,10255 7577,5213 7714,5241 6689,10283" semanticType="callout" shapeName="Other">
            <msink:sourceLink direction="with" ref="{257FC302-D7E0-42B5-89D2-A3064939BFD2}"/>
          </msink:context>
        </emma:interpretation>
      </emma:emma>
    </inkml:annotationXML>
    <inkml:trace contextRef="#ctx0" brushRef="#br0">1009 0 2073 0,'-39'96'468'15,"-11"44"-91"-15,-4 60-95 16,-10 55-53-16,-10 47-54 0,-5 35-43 16,1 32-31-16,-11 23-53 15,0 14-3-15,1-11-38 0,9-25-3 16,10-38-4-16,15-32-7 0,14-34 21 15,11-34-17-15,9-32-64 0,5-37-133 32,10-34-136-32,5-29-238 0,10-38-321 15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0:45.47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5A4CD6B-50AD-40D9-8D9F-3C0BE1536F13}" emma:medium="tactile" emma:mode="ink">
          <msink:context xmlns:msink="http://schemas.microsoft.com/ink/2010/main" type="inkDrawing" rotatedBoundingBox="12315,10595 14547,12312 13264,13980 11032,12262" semanticType="verticalRange" shapeName="Other"/>
        </emma:interpretation>
      </emma:emma>
    </inkml:annotationXML>
    <inkml:trace contextRef="#ctx0" brushRef="#br0">74 1187 425 0,'0'0'91'0,"5"-44"60"0,-5 4-15 16,4 7-55-16,-4 33-23 16,-4-47-46-16,-1 7 4 15,5 40-3-15,-10-62 5 16,0 7 4-16,5 1-17 15,-4-4-1-15,4-1-10 0,-5 1 6 16,5 0-12-16,-4 7 6 16,4 4 19-16,0 10-1 0,5 37-2 15,-5-33-10-15,5 33-17 16,0 0 3-16,0 0-5 15,0 0 38-15,0 0-2 0,0 0-14 16,0 0 4-16,39-40-18 16,9 11 7-16,6 0 0 15,14 4 4-15,19-1 8 16,20 4-6-16,9 1-17 0,15 2 4 15,5 1 5-15,0 4 1 16,5 3 7-16,0-4-2 16,-6 4 0-16,-8-3-39 0,-11-1 61 15,-14-3-2-15,-15 3-14 16,-14 1-15-16,-20 3 0 0,-14 0 5 15,-5 7 22-15,-34 4-6 16,0 0-12-16,0 0-3 16,0 0-7-16,0 0 14 15,15-29 2-15,-15 29 0 16,0 0-15-16,0 0-6 0,0 0 7 15,0 0 5-15,9 29 12 16,-9 22 5-16,-4 22-14 0,-1 22 116 16,5 17 4-16,0 27-7 15,5 10-55-15,-1 7 4 16,-4 1 38-16,5 7-13 0,0 0-38 15,-5-4 53-15,-5-11-43 16,5-11-7-16,0-18-21 0,-5-18-17 16,5-14-7-1,-4-27-13-15,-1-10 19 0,5-14-13 16,0-12 0-16,0-25 9 15,0 29-12-15,0-3 3 0,0-4 7 16,0-22-7-16,0 43 0 16,0-10-144-16,5 0-173 0,4-8-161 15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0:47.13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C14202C-6990-4179-98F4-421298F1F792}" emma:medium="tactile" emma:mode="ink">
          <msink:context xmlns:msink="http://schemas.microsoft.com/ink/2010/main" type="inkDrawing" rotatedBoundingBox="7619,11523 11850,10978 11999,12135 7768,12680" shapeName="Other"/>
        </emma:interpretation>
      </emma:emma>
    </inkml:annotationXML>
    <inkml:trace contextRef="#ctx0" brushRef="#br0">72 1318 692 0,'-5'-37'139'0,"5"37"51"15,0 0 63-15,0-51-74 16,0 51-62-16,5-47 29 0,-5 47-57 15,5-47-33-15,-5 47-40 16,5-51 11-16,-5 51-16 16,0-51-5-16,0 51 15 0,0-58-38 15,-5 14 21-15,5 44 0 16,-10-58-12-16,5 3 16 0,0 4 12 15,-4-7-20-15,4 0-8 16,0-4 13-16,-5-7-9 16,10 7 4-16,-5 7 11 15,5 8-16-15,-5 10-1 16,5 37 12-16,0-40-2 0,0 40-20 15,0 0 29-15,0 0-16 16,0 0-6-16,0 0 14 0,0 0-14 16,0 0 9-16,0 0-13 15,0 0 10-15,-4-32 6 16,4 32-24-16,0 0 24 0,0 0 18 15,0 0-30-15,0 0 22 16,34-40-21-16,-34 40 19 0,38-30-11 16,-4 16-3-1,-5-1 3-15,5 4-13 0,5 1 25 16,10 2-12-16,9-3-6 15,5 8 11-15,15-5-29 16,9 5 39-16,15-5-6 0,5-2-13 16,4 2 7-16,-4-6-1 15,5 3-7-15,-6 0 19 0,1 0-17 16,-5 0 6-16,5 0 10 15,-5 8-7-15,0 3-15 16,0 3 0-16,-5 1 16 0,-5 3-144 16,0 4 31-16,-5-4-20 15,-4 1 19-15,-1-1 37 16,1 0 12-16,-10 4 23 15,-5-4 11-15,-5-3 24 0,-5 3-10 16,0 0-5-16,-4 1 24 16,-6-5-9-16,-4 5-8 15,-5-1 14-15,-1 0-12 0,1 1 10 16,-5-5-13-16,0 1 15 15,0-1-21-15,0 1 15 0,0 0 13 16,0-1-13-16,0-3-8 16,10 0 8-16,4-3-6 15,1-5 1-15,4 1 5 16,0-4 4-16,-4 0-1 15,4 0 1-15,-4 0-12 0,-5-3 2 16,-6 3 13-16,6 0-4 16,-5 4 2-16,-5 0-9 0,0-1 1 15,0 5-2-15,-5-1-1 16,0-3 14-16,-29 7-6 15,34-8-10-15,-34 8 8 0,29-3 2 16,-29 3 2 0,0 0-4-16,29 0-3 0,-29 0 3 15,0 0 0-15,0 0-3 16,0 0-1-16,29 7 8 0,-29-7-4 15,0 0-15-15,29 29 22 16,-29-29-13-16,30 37 3 16,-30-37 3-16,19 43 14 0,-19-43-11 15,19 48-9-15,-19-48 6 16,20 40 0-16,-20-40-9 15,14 40 12-15,-14-40-310 0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0:38.37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A969532-75F3-4145-A4F6-5D49AC4DAFFA}" emma:medium="tactile" emma:mode="ink">
          <msink:context xmlns:msink="http://schemas.microsoft.com/ink/2010/main" type="writingRegion" rotatedBoundingBox="11131,16750 12120,9663 24474,11387 23485,18474"/>
        </emma:interpretation>
      </emma:emma>
    </inkml:annotationXML>
    <inkml:traceGroup>
      <inkml:annotationXML>
        <emma:emma xmlns:emma="http://www.w3.org/2003/04/emma" version="1.0">
          <emma:interpretation id="{A9DA672E-F59C-41A9-A432-14F70A56D8F3}" emma:medium="tactile" emma:mode="ink">
            <msink:context xmlns:msink="http://schemas.microsoft.com/ink/2010/main" type="paragraph" rotatedBoundingBox="10933,15227 13070,13180 14449,14620 12311,16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D08705-3404-4A34-9F2A-4ABCC8EC2B7F}" emma:medium="tactile" emma:mode="ink">
              <msink:context xmlns:msink="http://schemas.microsoft.com/ink/2010/main" type="line" rotatedBoundingBox="10933,15227 13070,13180 14449,14620 12311,16666"/>
            </emma:interpretation>
          </emma:emma>
        </inkml:annotationXML>
        <inkml:traceGroup>
          <inkml:annotationXML>
            <emma:emma xmlns:emma="http://www.w3.org/2003/04/emma" version="1.0">
              <emma:interpretation id="{5D14A56C-99CC-4BEC-AC99-7176939A2E32}" emma:medium="tactile" emma:mode="ink">
                <msink:context xmlns:msink="http://schemas.microsoft.com/ink/2010/main" type="inkWord" rotatedBoundingBox="10933,15227 13070,13180 14449,14620 12311,16666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☹</emma:literal>
                </emma:interpretation>
                <emma:interpretation id="interp2" emma:lang="en-US" emma:confidence="0">
                  <emma:literal>B</emma:literal>
                </emma:interpretation>
                <emma:interpretation id="interp3" emma:lang="en-US" emma:confidence="0">
                  <emma:literal>3</emma:literal>
                </emma:interpretation>
                <emma:interpretation id="interp4" emma:lang="en-US" emma:confidence="0">
                  <emma:literal>-3</emma:literal>
                </emma:interpretation>
              </emma:one-of>
            </emma:emma>
          </inkml:annotationXML>
          <inkml:trace contextRef="#ctx0" brushRef="#br0">-11199 4352 176 0,'29'-7'0'0,"-5"-1"18"0,5 5 12 16,5-12-5-16,-5 1 0 16,5-4-13-16,5-1-9 0,-5 1 1 15,0 4 2-15,0-5-4 16,-10 8-150-16</inkml:trace>
          <inkml:trace contextRef="#ctx0" brushRef="#br0" timeOffset="5834.3336">-10083 2565 868 0,'19'4'17'16,"-19"-4"100"-16,34-15-7 0,5 1 33 15,14 3-18-15,11 3-64 16,18 8-20-16,10 4-26 16,20 7-4-16,-1 0-3 15,11 3-18-15,-6 1 16 0,-4 0-1 16,-10-5-5-16,-20 1-8 15,-14-3-13-15,-14-5 7 0,-16 5 30 16,-9-5-4-16,-14 5-12 16,-15-8 0-16,0 0-25 15,0 0 41-15,-19 32 2 0,-6 5-27 16,1 10 0-16,5 8 6 15,4 14-4-15,10 11 25 0,5 11-13 16,10 3 7-16,0 8-15 16,9 0-5-16,0 4-6 15,-4-1 17-15,0-3 11 16,-11-4 6-16,-4-3-23 0,-9-8 129 15,-16-7-50-15,-8-7-17 16,-16-7-17-16,-14-8 61 0,-15-7-54 16,-9-7 3-16,-10-1-27 15,-15-10-25-15,-14 3 15 0,-5-6-15 16,-5-1 5-16,0 0-15 15,0-4 56-15,5-3 6 0,15 4-26 16,14-5-26-16,24-6 14 0,15-4-94 16,15-4-161-1,19-3-156-15,29-4-91 0</inkml:trace>
        </inkml:traceGroup>
      </inkml:traceGroup>
    </inkml:traceGroup>
    <inkml:traceGroup>
      <inkml:annotationXML>
        <emma:emma xmlns:emma="http://www.w3.org/2003/04/emma" version="1.0">
          <emma:interpretation id="{27D7DC08-50BF-49C9-81FA-76EF3829A954}" emma:medium="tactile" emma:mode="ink">
            <msink:context xmlns:msink="http://schemas.microsoft.com/ink/2010/main" type="paragraph" rotatedBoundingBox="19130,13414 19981,11145 21386,11672 20536,139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15F58B-0EBB-462D-982E-F212C47EF2B6}" emma:medium="tactile" emma:mode="ink">
              <msink:context xmlns:msink="http://schemas.microsoft.com/ink/2010/main" type="line" rotatedBoundingBox="19130,13414 19981,11145 21386,11672 20536,13941">
                <msink:destinationLink direction="with" ref="{B33A88E6-3725-4928-A3BC-1E4810E43B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5E3C213-CD19-461B-B17A-BD6C85380FED}" emma:medium="tactile" emma:mode="ink">
                <msink:context xmlns:msink="http://schemas.microsoft.com/ink/2010/main" type="inkWord" rotatedBoundingBox="19130,13414 19981,11145 21386,11672 20536,13941"/>
              </emma:interpretation>
              <emma:one-of disjunction-type="recognition" id="oneOf1">
                <emma:interpretation id="interp5" emma:lang="en-US" emma:confidence="0">
                  <emma:literal>0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B</emma:literal>
                </emma:interpretation>
                <emma:interpretation id="interp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14619.8362">-2503 582 948 0,'-10'-44'22'16,"10"44"40"-16,-20-44 99 0,20 44 7 16,-24-40-15-16,24 40-73 15,-34-25-24-15,0 21-23 16,0 15-48-16,0 25 144 0,-5 26 8 15,-9 33 14-15,-1 29-36 16,-9 25-26-16,5 26-7 16,-5 14-49-16,14 11-16 0,10-7-11 15,19-11 3-15,20-22-7 16,29-18-2-16,20-33 10 0,23-32 12 15,30-37-18 1,14-26-4-16,20-25 4 0,5-22 10 16,-1-10 6-16,-14-19-5 15,-5-18-15-15,-9-18 12 0,-6-19-17 16,-9-14 17-16,-14-14 0 15,-11-16-7-15,-14-10 10 0,-14-7-4 16,-25 3-2-16,-14 1-4 16,-20 13-1-16,-24 23-11 15,-9 22-5-15,-16 28 3 0,-14 30 3 16,-19 33 1-16,-14 32 5 15,-21 26-5-15,-9 18-4 16,15 14-3-16,10 1-9 0,18 3-2 16,30 0-326-16,15-7-221 15,28 3-107-15</inkml:trace>
        </inkml:traceGroup>
      </inkml:traceGroup>
    </inkml:traceGroup>
    <inkml:traceGroup>
      <inkml:annotationXML>
        <emma:emma xmlns:emma="http://www.w3.org/2003/04/emma" version="1.0">
          <emma:interpretation id="{D91B839B-41FB-4295-9056-55B5C880239A}" emma:medium="tactile" emma:mode="ink">
            <msink:context xmlns:msink="http://schemas.microsoft.com/ink/2010/main" type="paragraph" rotatedBoundingBox="17739,17672 18729,10585 24474,11387 23485,18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30FA35-3086-4A42-A6B6-9304DEFB9017}" emma:medium="tactile" emma:mode="ink">
              <msink:context xmlns:msink="http://schemas.microsoft.com/ink/2010/main" type="line" rotatedBoundingBox="17739,17672 18729,10585 24474,11387 23485,18474">
                <msink:destinationLink direction="with" ref="{B33A88E6-3725-4928-A3BC-1E4810E43B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2409C14-2557-4133-A3CF-847E51416A3B}" emma:medium="tactile" emma:mode="ink">
                <msink:context xmlns:msink="http://schemas.microsoft.com/ink/2010/main" type="inkWord" rotatedBoundingBox="17739,17672 18729,10585 24474,11387 23485,18474"/>
              </emma:interpretation>
              <emma:one-of disjunction-type="recognition" id="oneOf2">
                <emma:interpretation id="interp10" emma:lang="en-US" emma:confidence="0">
                  <emma:literal>8028,</emma:literal>
                </emma:interpretation>
                <emma:interpretation id="interp11" emma:lang="en-US" emma:confidence="0">
                  <emma:literal>8028</emma:literal>
                </emma:interpretation>
                <emma:interpretation id="interp12" emma:lang="en-US" emma:confidence="0">
                  <emma:literal>8028.</emma:literal>
                </emma:interpretation>
                <emma:interpretation id="interp13" emma:lang="en-US" emma:confidence="0">
                  <emma:literal>cooling,</emma:literal>
                </emma:interpretation>
                <emma:interpretation id="interp14" emma:lang="en-US" emma:confidence="0">
                  <emma:literal>olio</emma:literal>
                </emma:interpretation>
              </emma:one-of>
            </emma:emma>
          </inkml:annotationXML>
          <inkml:trace contextRef="#ctx0" brushRef="#br0" timeOffset="15654.8954">369 3995 1812 0,'-43'62'26'0,"-6"37"107"15,-4 21 8-15,4 22-1 0,10 7-50 16,0 11-39-16,15 0-25 16,19-14-13-16,15-19 2 15,14-18 4-15,30-29 7 0,18-29-12 16,21-29-11-16,9-22 0 15,14-22-7-15,5-25 9 16,1-15 8-16,-1-14 1 16,-9-15-21-16,-11-15 17 0,-8-18 7 15,-16-18-26-15,-14-21 9 16,-24-19 21-16,-19-11-11 0,-25 7-7 15,-24 15 103-15,-20 26 4 16,-33 35-66-16,-25 56-31 16,-24 50 6-16,-20 51-11 0,1 44-22 15,-5 33-33-15,9 14-287 16,15 8-315-16,20-8-141 0</inkml:trace>
          <inkml:trace contextRef="#ctx0" brushRef="#br0" timeOffset="23784.3604">602 2263 630 0,'0'0'230'0,"0"0"65"16,0 0-64-16,0 0 59 0,-29 47-28 15,10 4 9-15,-1 15 20 16,1 18-57-16,-1 14-56 15,-4 15-26-15,5 14-63 0,4 4-20 16,1 0-42-16,-1-7 7 16,5-8-12-16,5-14-17 0,1-11-9 15,-1-18 10-15,5-15-17 16,0-14 14-16,0-15-214 15,0-29-362-15,0 0-483 16</inkml:trace>
          <inkml:trace contextRef="#ctx0" brushRef="#br0" timeOffset="24415.3965">122 4785 1163 0,'0'0'373'0,"0"0"-11"16,0 0-49-16,0 0-114 16,-15 26-45-16,15-26-58 15,-24 11-27-15,-10-11-24 0,0-4-11 16,-15-3-16-16,1-1-23 15,-15 1 19-15,-10 0-11 16,-14 3-7-16,-25 4-6 0,-14 4 7 16,-10 3 3-16,-5 0 0 15,-9 1 0-15,-1 3-8 16,-4-4-5-16,5 0 9 0,-1-3-3 15,6-4 7-15,9 0 0 0,15-4-3 16,9 0-8-16,20 1 22 16,14-1-20-16,20 4 9 0,19-3 0 15,5-1 5-15,15 0-10 16,19 4 0-16,0 0 9 15,19 0-63-15,10-3-237 0,5 3-244 16,10-4-176-16</inkml:trace>
          <inkml:trace contextRef="#ctx0" brushRef="#br0" timeOffset="16078.9196">-2964 4618 1948 0,'0'0'44'0,"-5"40"47"15,0 18 101-15,5 18-25 16,5 19-84-16,4 11-36 15,6-1-10-15,9 1-23 0,5-8-9 16,10-7-8-16,5-11 26 16,4-15-21-16,6-21 5 0,9-15-14 15,5-21 14-15,0-19 1 0,0-15-8 16,0-18-5-16,-5-10 0 15,-5-19 16-15,-10-11-11 16,-4-21-14-16,-10-12 10 0,-10-14 11 16,-14-11 0-16,-10-14-5 15,-19-8-15-15,-11-3 19 0,-13 21 13 16,-11 26 31-16,1 29-30 15,-10 29-14-15,-5 33-1 0,-5 25-31 16,5 23-268-16,15 13-319 0,9 8-145 16</inkml:trace>
          <inkml:trace contextRef="#ctx0" brushRef="#br0" timeOffset="25335.4491">-2615 4101 577 0,'0'0'106'15,"0"0"39"-15,0 0 25 0,0-36-5 16,0-1-36-16,5 1 9 16,4-1-26-16,-4-3-18 0,5-7 30 15,-5-4 0-15,0 0-44 16,0-11-45-16,-1-3-20 0,6-12-6 15,0-10 6-15,0-8-15 16,4-17-12-16,-4-5 8 0,0 1 19 16,-1 3 3-16,1 11 64 15,-5 18-37-15,0 19-30 0,-1 6-11 16,1 19-15-16,-5 8 21 15,0 32-2-15,0-29-1 16,0 29 2-16,0 0-9 0,0 0 0 16,0 0 0-16,0 0-11 0,0 0 4 15,0 0-2-15,0 0 9 16,0 0 0-16,0 0 8 0,0 0-8 15,5-26 4-15,-5 26 0 16,0 0-7-16,0 0-1 0,0 0-92 16,0 0-20-16,0 0-58 15,0 0 19-15,0 0-3 0,0 0 8 16,0 0-71-16,0 0-40 15,10-29-81-15</inkml:trace>
          <inkml:trace contextRef="#ctx0" brushRef="#br0" timeOffset="15106.864">563 585 2117 0,'-43'-40'35'15,"4"29"-20"-15,-10 30 93 0,-4 35 48 16,-10 37-18-16,-5 36-37 15,0 30-45-15,5 29-32 16,10 17-3-16,14 5-28 16,19-12 14-16,25-17-7 0,19-26-10 15,30-33 25-15,19-37-15 16,24-32 7-16,9-29-7 0,11-26 7 15,9-17-7-15,-5-23-3 16,-4-22 19-16,-1-14-23 16,-9-22 23-16,-15-18-9 0,-9-22 4 15,-11-25-11-15,-8-22 0 16,-16-15 7-16,-19-11-15 15,-24 1 8-15,-20 2 15 16,-33 16-22-16,-25 29 7 0,-29 39 3 16,-19 44-20-16,-10 52 23 15,-10 46-53-15,0 41-308 16,6 32-257-16,13 22-144 0</inkml:trace>
          <inkml:trace contextRef="#ctx0" brushRef="#br0" timeOffset="23179.3258">-1198 1211 878 0,'0'0'161'16,"0"0"57"-16,0 0-21 15,0 0-83-15,0 0-21 0,0 0-62 16,0 0 33-16,0 0 50 15,0 0-43-15,0 0-4 16,0 0 114-16,0 0-24 16,0 0 24-16,19-36 12 0,25 18-37 15,19 10-19-15,24 5-16 16,20-5-45-16,19 1-30 15,5-4-9-15,5-3-16 0,0 3-11 16,-5-4 9-16,-5-7-22 16,-4 4 8-16,-16 0-13 0,-18 3 18 15,-16 5-10-15,-18-1-4 16,-15 3 8-16,-39 8-7 15,38-3-7-15,-38 3-138 16,0 0-228-16,0 0-307 0,0 0-231 16</inkml:trace>
          <inkml:trace contextRef="#ctx0" brushRef="#br0" timeOffset="26631.5232">136 2274 607 0,'0'0'123'0,"0"0"47"15,0 0 32-15,0 0-12 0,0 0 24 16,0 0-28-16,0 0 19 15,-48 55-22-15,-6 3-52 16,-9 7-11-16,-19 8-13 16,-10 11-26-16,-20 7-25 0,-9 7 28 15,-15 8-23-15,0 6-35 16,-10-6 6-16,6-1-11 0,4-3-21 15,10-7-5-15,9-8 1 16,15-10 8-16,10-12-15 16,19-6 3-16,10-16 11 0,15-10-14 15,4-4 4-15,10-7 2 16,10-8-114-16,-1 1-29 15,25-15-11-15,-14 11-1 0,14-11 6 16,0 0-16-16,0 0 16 16,0 0-24-16,0 0-63 0,0 0-78 15,0 0-109-15</inkml:trace>
          <inkml:trace contextRef="#ctx0" brushRef="#br0" timeOffset="27290.5609">-1572 3650 274 0,'0'0'59'15,"0"0"19"-15,-24-4-9 16,24 4 4-16,0 0 6 0,-29-4 18 16,29 4 21-16,-29 15 11 15,0 3 45-15,-1 15 4 0,-3 7-31 16,-6 7-7-16,-10 4-14 15,1 7-2-15,-6 1-21 16,-9-1 24-16,5-4-48 0,-5-3-23 16,9-7-32-16,6-11-17 15,9-4-3-15,10-11-4 0,10-3 14 16,19-15-38-16,0 0 10 15,0 0-264-15,0 0-251 0</inkml:trace>
          <inkml:trace contextRef="#ctx0" brushRef="#br0" timeOffset="34235.9582">-2969 4687 440 0,'0'0'105'0,"0"0"37"0,0 0 35 15,0 0 19-15,0 0 6 16,0 0-102-16,0 0 22 0,0 0-19 15,0 0-28-15,0-29-5 16,9-4-29-16,1 0-13 0,0-3-15 16,9-4 6-16,1 0-4 15,4 0 5-15,0-4-10 0,0 8-7 16,-4-4-6-16,-1 3-6 15,5 1 4-15,-4 3 5 16,-1 4 2-16,-4 4 8 0,4 6 7 16,1-3-3-16,-6 8-10 15,6 3-11-15,-20 11 7 0,19-22 15 16,-19 22-5-16,15-11-10 15,-15 11-11-15,0 0 11 0,0 0 15 16,0 0-11-16,0 0 6 16,0 0-26-16,0 0 19 0,0 0-7 15,14-14 4-15,-14 14 12 16,0 0-25-16,0 0-2 0,0 0-196 15,0 0-106-15,0 0-123 16</inkml:trace>
          <inkml:trace contextRef="#ctx0" brushRef="#br0" timeOffset="33454.9135">-2392 472 383 0,'0'0'112'16,"0"0"3"-16,0 0-43 15,0 0-22-15,0 0 13 0,0 0 7 16,0 0 5-16,0 0 12 16,0 0-1-16,0 0 1 15,0 0-16-15,0 0 8 0,-29-18 11 16,29 18 2-16,0 0-48 15,-29-29 20-15,29 29-32 16,-39-25 43-16,10 6-24 16,5 1 16-16,-5 4-43 0,-1-1 2 15,1 1-10-15,-5 3-2 16,0 3-14-16,0 1 62 15,-4 7-24-15,-1 0-19 0,-5 4-15 16,0 3-4-16,1 0 8 16,-1 4-14-16,5 0 16 0,0 4-10 15,5-4 87-15,1 3-42 16,3 1-17-16,1 3-32 15,0 4 30-15,-5 3-34 0,0 4 25 16,0 4-24 0,-5 0 29-16,1 7 51 0,-1-4-26 15,0 4-30-15,0 4-7 16,-4 3-10-16,-1 8 27 0,0 3 63 15,5-3-30-15,1 3-19 16,-1-3-2-16,0-1-25 16,10 4 12-16,-5-3 24 0,0-4-15 15,10 0-24-15,-1 0 11 16,1 7-22-16,0 4 0 0,0 3 16 15,-6 1-20-15,11 3 1 16,-5 4 16-16,4 7 6 16,11 0 40-16,-1 0-28 0,0-4-16 15,0-3-10-15,10-4 5 16,-4-7-6-16,-1-7-11 0,5-4 7 15,0-7 5-15,0-12 4 16,0-3-9-16,-5-3 0 0,5-26 0 16,0 0 4-16,0 36-1 15,0-36-6-15,0 0 3 0,0 0-3 16,0 0-2-16,0 29 5 15,0-29 2-15,0 0-2 16,0 0-5-16,0 0 9 0,0 0-4 16,0 0-3-16,0 0 9 15,0 0-9-15,0 0 3 0,0 0 2 16,0 0 5-16,0 0-1 15,0 0 3-15,0 0-3 0,0 0-1 16,0 0-3-16,0 0-2 0,0 0 0 16,0 0-3-16,0 0-3 15,0 0 6-15,0 0-6 0,0 0 6 16,0 0-5-16,0 0 5 15,0 0 3-15,0 0 1 16,0 0 2-16,0 0 2 0,0 0-8 16,0 0 0-16,0 0 0 15,0 0 0-15,0 0-8 0,0 33 8 16,0-33-7-16,-5 33 9 15,5-33-2-15,0 33 0 0,0-33 0 16,0 36 0-16,0-7 4 16,-5 0-4-16,5 0-3 0,-5 4 3 15,5 4-7-15,-4-5 3 0,4 8 1 16,4-3 5-16,-4 3 12 15,0 3-3-15,0 8-8 16,0 0 7-16,5 8 2 0,-5 2 71 16,0 5-42-16,5 3-26 15,-5 4 4-15,0 3-10 0,0 1-5 16,0 6 1-16,0 8-11 15,0 4 6-15,0 3 0 0,5 4 0 16,-5-4-5-16,0-3 5 16,5 3 8-16,0-3 3 0,-1 0-15 15,1-4 0-15,5-8 0 0,0 1 9 16,-1-4 5-16,6 4-5 15,-5 3-2-15,4-7-6 16,1 0-3-16,-1 0 15 0,6 0-9 16,-1 0 0-16,1-3 0 0,9-8-5 15,-5-3 8-15,10-1 6 16,0-3-9-16,10-4-8 0,-1 0 8 15,6-7 12-15,-1 8-12 16,1-5 0-16,4-3-3 0,1 0 11 16,-1 4-8-16,0-4-4 0,6 0-4 15,4-4 16-15,0 0 1 16,0-7-9-16,0-3-7 0,0-5 2 15,0-3 8-15,0-3 4 16,0-1-4-16,5-3-12 16,0-4 9-16,-5-7 5 0,10 4 1 15,0-8-6-15,4 4-6 0,1-7 8 16,-5 3-2-16,0-3-7 15,-1-1 15-15,-4 1-15 0,0 0 12 16,-5-1-2-16,-4 1-10 0,4-4 15 16,-5 0-11-16,5-11 3 15,0 0 0-15,5 0-7 0,-5 0 19 16,5 4-3-16,-5-4-20 15,10-4 19-15,-5 5-11 16,5-1-2-16,-1-8 14 0,6 1-17 16,5-4 5-16,-1 1 11 0,1-5-15 15,-11-7 10-15,6 1 1 16,-10-8-13-16,-5-4 11 0,-5 0 0 15,0-10-2-15,-4-1 4 0,-6 0-7 16,-4 4 3-16,-5 4 6 16,0 3-14-16,-10 8 20 0,0 3-18 15,-29 33 3-15,34-32 7 16,-34 32 3-16,34-40-3 0,-34 40-8 15,34-33 4-15,-34 33 0 16,29-44 5-16,5 4-5 0,-5 0 0 16,5 0 0-16,5 0-13 15,-5-4 15-15,-5-3-2 0,10-4-6 16,0 0 13-16,-5 0-1 0,-5 0-9 15,-29 51-1-15,34-62 15 16,-34 62-6-16,0 0 1 0,29-47-9 16,-29 47-4-16,0 0 1 0,0 0 10 15,0 0-84-15,0 0-38 16,0 0-51-16,0 0-65 0,0 0-151 15,0 0-191-15,0 0-78 16</inkml:trace>
          <inkml:trace contextRef="#ctx0" brushRef="#br0" timeOffset="31567.8056">-2392 472 147 0,'0'0'-36'0,"0"0"-13"0</inkml:trace>
        </inkml:traceGroup>
      </inkml:traceGroup>
    </inkml:traceGroup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1:06.90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19317B8-5634-4D5E-A631-59641D8E5E4E}" emma:medium="tactile" emma:mode="ink">
          <msink:context xmlns:msink="http://schemas.microsoft.com/ink/2010/main" type="inkDrawing" rotatedBoundingBox="20109,10858 23096,10267 23312,11356 20325,11948" semanticType="underline" shapeName="Other"/>
        </emma:interpretation>
      </emma:emma>
    </inkml:annotationXML>
    <inkml:trace contextRef="#ctx0" brushRef="#br0">12 1260 304 0,'-9'-29'74'16,"9"29"32"-16,-10-26-8 0,10 26 4 15,0 0-38-15,5-40-3 16,-5 40 7-16,14-43 21 15,6 6-15-15,4 1-19 0,5-4-38 16,10-4 20-16,5-7-29 16,9-7 41-16,5-8 21 0,5-3-37 15,5-7 14-15,10-1 82 16,4 1-37-16,11 7-32 15,4 0-41-15,9 10 10 16,6 1 94-16,0 7-38 0,4 8-38 16,5 6-7-16,-4 12-23 15,-1 3-2-15,-4 7-15 16,-5 1 12-16,-1 6-8 0,-9 1 1 15,-4 0-5-15,-11 3-7 16,-4 4 7-16,-5 0-4 0,-5 7 6 16,-10 1 4-16,-10-1 5 15,1 4-18-15,-10 0 7 16,-39-11 4-16,48 25 23 15,-14 1-1-15,-34-26-15 0,39 47-5 16,-5 0 5-16,-10-3-11 16,0 3 4-16,1 4 21 15,4 0-21-15,-5 4 1 0,5 0-16 16,0-8-1-16,-4 0 1 15,-25-47 28-15,24 58 37 0,-5-10 6 16,1-12-33-16,-20-36-12 16,14 47-6-16,-14-47 22 15,10 40-14-15,-10-40 6 16,0 0-16-16,0 0-7 0,0 0 4 15,0 40-4-15,0-40 0 16,0 0 0-16,0 0-8 16,5 41 1-16,-5-41-4 0,0 0 5 15,0 0 14-15,0 0-2 16,0 0 0-16,0 0-123 0,0 0-387 15,0 0-243-15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1:08.9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33A88E6-3725-4928-A3BC-1E4810E43BE9}" emma:medium="tactile" emma:mode="ink">
          <msink:context xmlns:msink="http://schemas.microsoft.com/ink/2010/main" type="inkDrawing" rotatedBoundingBox="24359,8330 26263,14129 21444,15710 19541,9912" semanticType="verticalRange" shapeName="Other">
            <msink:sourceLink direction="with" ref="{2BBEA090-005C-44D2-8D47-DA8427ABD0D1}"/>
            <msink:sourceLink direction="with" ref="{8915F58B-0EBB-462D-982E-F212C47EF2B6}"/>
            <msink:sourceLink direction="with" ref="{8E30FA35-3086-4A42-A6B6-9304DEFB9017}"/>
          </msink:context>
        </emma:interpretation>
      </emma:emma>
    </inkml:annotationXML>
    <inkml:trace contextRef="#ctx0" brushRef="#br0">2 2866 341 0,'0'0'88'15,"0"0"18"-15,-15-29 4 0,15 29-17 16,0 0-22-16,-10-44 9 16,6 11-8-16,4-3 24 0,0-1 4 15,9-6 14-15,1-5-7 16,0-10-28-16,9-15-17 15,0-10-8-15,11-12-26 0,8-18 5 16,11-10-33-16,9-12 32 16,5-3 31-16,10-1-3 0,0 1-36 15,9 7 0 1,6 0 3-16,-1 11-27 0,10 3 13 15,5 12-5-15,0 14-13 16,0 7-4-16,0 11 33 0,4 8-28 16,6 3 10-16,5 11-6 15,4 0 3-15,-5 7 0 16,-4 8-15-16,-5 0 33 0,-5 3-35 15,-5 0 37-15,0 4-45 16,0-4 44-16,0 0 1 0,0 4-30 16,0 0 13-16,5 7 8 15,-5 1-49-15,0 2 58 16,5 5-30-16,-5 7-7 15,5 3 27-15,0 4-11 0,-10 7 17 16,0 8-43-16,-14 3 43 16,-1 4-24-16,-9 3 8 0,-10 4-16 15,6 0 22-15,-6 8-4 16,-5-1-17-16,5 1 31 15,1 3-11-15,-1 3-11 0,5 1-9 16,-5 0 20-16,0 7-17 16,-4 0 46-16,-6 3-14 0,1 8-11 15,-5 0 7 1,-1 7-16-16,-4 4 8 0,-5 0-1 15,5-1-18-15,-5 5 14 0,-5 3-2 16,0 0 6-16,-5 4-13 16,1-4 17-16,-6 7-5 15,0-3 6-15,-9 0-6 16,0 7 67-16,-5 0-1 0,-5 7-42 15,-5 4-22-15,-5 3 7 16,-5 1-21-16,1-1 10 0,-1-3 4 16,1-7-20-16,-6-4 19 15,1-7-16-15,4-1 1 0,1-6 26 16,-6-1-18-16,6 1 7 15,-1-5 17-15,1 8-18 16,-6 0 8-16,1 15 51 16,0 0-25-16,-6 3-33 0,1 4-4 15,-5-4 15-15,0 4-28 16,0-4 13-16,0-7-10 15,-5 4-1-15,-5 3 1 0,-5 0 4 16,0 1-8-16,1-5 23 16,-1-10-11-16,0-4-16 0,6-3 23 15,4-5-29-15,0-10 30 16,5 0-30-16,-1-7 29 15,6-4-11-15,-5 0 0 0,5-8 0 16,0 8-4-16,-6 0 11 16,6 0-7-16,-5 0-6 15,0-7 6-15,0 10-3 0,0 1 3 16,-5-4 5-16,5 3-18 15,-5-3 22-15,5 0-20 16,4-3 17-16,-4 3-13 0,5-8 13 16,-5 5-9-16,5-8-2 15,-6 7 10-15,6-3-23 0,-5 3 36 16,5-3-18-16,-1-4 4 15,6 0 1-15,0-4-11 16,19-36 16-16,-20 36-15 16,20-36 14-16,0 0 20 0,0 0-15 15,0 0 14-15,0 0-38 16,0 0 16-16,0 0-181 15,0 0-239-15,25-58-295 0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3:27.39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A9ABF7-6644-490D-B804-D2EDAE30C3A4}" emma:medium="tactile" emma:mode="ink">
          <msink:context xmlns:msink="http://schemas.microsoft.com/ink/2010/main" type="inkDrawing" rotatedBoundingBox="7419,7979 10505,6212 10728,6600 7641,8367" semanticType="callout" shapeName="Other">
            <msink:sourceLink direction="from" ref="{50F93709-424F-4659-8AD4-EAEED4CE5154}"/>
            <msink:sourceLink direction="to" ref="{87C6691D-8D01-443C-A318-EF27648DCA49}"/>
          </msink:context>
        </emma:interpretation>
      </emma:emma>
    </inkml:annotationXML>
    <inkml:trace contextRef="#ctx0" brushRef="#br0">0 1793 397 0,'0'0'127'0,"0"0"0"16,0 0-28-16,0 0-37 0,0 0-11 15,0 0 56-15,0 0-25 16,0 0 57-16,63-36 90 15,0-4-30-15,14-7-5 0,16-15-74 16,23-7 45-16,25-12-43 16,19-2-9-16,19-5-34 15,1-3-14-15,-5-3-32 16,-1-1-13-16,-4 1-20 0,0-1 22 15,-10-3-22-15,-4 7-10 16,-11 7 21-16,-9 4-11 0,-15 11 0 16,-4 7 8-16,-20 7-12 15,-10 8-7-15,-24 11 25 16,-9 6-17-16,-16 9 21 0,-8 6 102 15,-30 15-25-15,0 0-25 16,0 0-25-16,29-18-30 16,-29 18 8-16,0 0 1 15,0 0-16-15,0 0 9 0,0 0-15 16,0 0 7-16,0 0 7 15,0 0-6-15,0 0 4 16,0 0-17-16,0 0 5 0,0 0 2 16,0 0-13-16,0 0 15 15,0 0-14-15,0 0-13 0,-29-15-34 16,29 15-41-16,-39-11 12 15,10 4-16-15,29 7 21 16,-39-14 21-16,10 3-17 16,0 0 37-16,29 11 27 15,-34-15-22-15,34 15 40 0,-34-14-7 16,34 14-17-16,0 0 30 15,0 0-16-15,0 0-8 0,0 0 20 16,0 0-21-16,0 0 17 16,0 0 4-16,0 0-24 15,0 0 61-15,34 18 34 0,0-7-40 16,4-4 10-16,1-3-25 15,0-8 19-15,-5-3-19 0,0-1-25 16,-5 1 17 0,-29 7 5-16,34-14 41 0,-34 14 1 15,0 0-31-15,24-15-16 16,-24 15 54-16,0 0-12 15,0 0 2-15,0 0-3 0,0 0-36 16,0 0 9-16,-5 40-25 16,-4 0 2-16,-6 7 14 0,-4 8-17 15,4-4-9-15,1 0 10 16,-1-7-6-16,5-8-100 15,1 0-388-15,9-36-594 0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4:50.15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497926-6DCD-4862-A79E-8479D3083292}" emma:medium="tactile" emma:mode="ink">
          <msink:context xmlns:msink="http://schemas.microsoft.com/ink/2010/main" type="inkDrawing" rotatedBoundingBox="7484,9282 9776,7756 10081,8215 7789,9741" semanticType="callout" shapeName="Other">
            <msink:sourceLink direction="from" ref="{50F93709-424F-4659-8AD4-EAEED4CE5154}"/>
            <msink:sourceLink direction="to" ref="{87C6691D-8D01-443C-A318-EF27648DCA49}"/>
          </msink:context>
        </emma:interpretation>
      </emma:emma>
    </inkml:annotationXML>
    <inkml:trace contextRef="#ctx0" brushRef="#br0">0 1518 346 0,'0'0'103'0,"0"0"-10"15,0 0 48-15,0 0 23 0,0 0 15 16,0 0 17-16,0 0-17 15,0 0 33-15,0 0 11 16,0 0-62-16,0 0 37 0,0 0-44 16,34 0-38-1,0-4 19-15,5-10 6 0,9-5-23 16,11-10-34-16,13-11-6 15,11-11-5-15,9-14-48 0,20-12 0 16,9-10 9-16,15-11 39 16,-5 0-19-16,0-1-18 15,0 1-27-15,-5 7 14 0,-9 4-21 16,-6 7-2-16,-4 7 0 15,-5 11 10-15,-15 7-15 0,-4 12 7 16,-15 3 5-16,-15 7-15 16,-4 7 12-16,-11 1-4 15,-9 7-3-15,-29 18 3 16,39-18-4-16,-39 18 8 15,0 0 5-15,0 0-12 0,34-15 3 16,-34 15 11-16,0 0-4 16,0 0 15-16,0 0-1 0,0 0-17 15,0 0-7-15,0 0 12 16,0 0-9-16,0 0-5 15,0 0 5-15,0 0-10 0,-34 0 17 16,34 0-14-16,-43 4-5 16,4-1-7-16,39-3 8 15,-49-3-29-15,49 3-6 16,-53-8 21-16,14-6 15 0,39 14-4 15,-48-22 14-15,48 22-12 16,-39-33 18-16,39 33-11 16,0 0 5-16,0 0 0 0,0 0 0 15,0 0 0-15,0 0 0 16,0 0-11-16,0 0 21 0,0 0-6 15,34 47-12-15,0-17 16 16,9-12-8-16,6-15 0 16,-1-3 17-16,-4-7-26 15,0-4 15-15,-5 0 0 0,-5-3-11 16,-34 14 7-16,33-15 7 15,-33 15-16-15,0 0 21 16,0 0 30-16,0 0-14 0,0 0-11 16,0 0 26-16,0 0-16 15,0 0-16-15,0 0 9 16,0 0-15-16,-4 44 0 0,-11 7 6 15,-4 3-8-15,-6 5-5 16,6-5 10-16,-10 4-10 0,9-3-3 16,-4-8 3-1,24-47 2-15,-24 51-34 0,24-51-144 16,0 0-215-16,0 0-354 15,0 0-84-15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4:50.59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D4211F-2684-4175-8F2A-E030788CD1CF}" emma:medium="tactile" emma:mode="ink">
          <msink:context xmlns:msink="http://schemas.microsoft.com/ink/2010/main" type="inkDrawing" rotatedBoundingBox="10382,7979 10486,7240 10767,7279 10663,8019" semanticType="callout" shapeName="Other">
            <msink:sourceLink direction="from" ref="{87C6691D-8D01-443C-A318-EF27648DCA49}"/>
            <msink:sourceLink direction="to" ref="{87C6691D-8D01-443C-A318-EF27648DCA49}"/>
          </msink:context>
        </emma:interpretation>
      </emma:emma>
    </inkml:annotationXML>
    <inkml:trace contextRef="#ctx0" brushRef="#br0">-345 1979 951 0,'0'0'308'16,"0"0"-12"-16,34-32-19 16,-34 32-118-16,0 0-11 15,0 0 7-15,0 0-20 0,0 0-18 16,0 0 2-16,0 0-54 15,0 0-14-15,0 36-28 0,0-36-18 16,-24 47 8-16,-1-3-6 16,-4-11-7-16,-5-4 3 15,0-7 5-15,5-8-16 16,29-14 12-16,-39 0-4 0,10-3-13 15,29 3 21-15,-34-22-8 16,34 22-16-16,0 0 28 16,-29-26-28-16,29 26 16 0,0 0 27 15,0 0 28-15,0 0 29 16,15 48-23-16,4 3-19 15,1 0-5-15,4 7-21 0,-5 0-16 16,5 4 0-16,1 0-3 16,-6-4-105-16,1 0-371 15,-6 1-433-15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5:33.05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9F342E-DEF3-4F9F-B066-AB45241951CF}" emma:medium="tactile" emma:mode="ink">
          <msink:context xmlns:msink="http://schemas.microsoft.com/ink/2010/main" type="inkDrawing" rotatedBoundingBox="6383,7454 8879,5481 9202,5889 6705,7862" semanticType="callout" shapeName="Other">
            <msink:sourceLink direction="to" ref="{A0A2501D-BF27-42B2-B1D5-B15C1D757BD0}"/>
            <msink:sourceLink direction="from" ref="{A0A2501D-BF27-42B2-B1D5-B15C1D757BD0}"/>
          </msink:context>
        </emma:interpretation>
      </emma:emma>
    </inkml:annotationXML>
    <inkml:trace contextRef="#ctx0" brushRef="#br0">0 2013 230 0,'0'0'34'16,"0"0"6"-16,0 0 11 15,0 0-8-15,0 0-18 16,0 0-13-16,0 0-5 0,0 0 79 15,20-33 11 1,28-14-22-16,30-19-11 0,24-10 1 16,24-19-13-16,14-14-18 15,21-15-17-15,4-7 0 0,0 0-4 16,0 7 0-16,-5 8-10 15,-10 7 4-15,-4 10-17 16,-15 8 6-16,-10 11 19 0,-14 8-15 16,-15 10-3-16,-19 14 0 15,-15 8 6-15,-9 8-3 16,-20 13 7-16,-29 19-1 0,29-18 65 15,-29 18-22-15,0 0-26 16,0 0-16-16,0 0 4 16,0 0-3-16,0 0 6 15,0 0-9-15,0 0-2 0,0 0-7 16,0 0 8-16,0 0-11 15,0 0-13-15,0 0 9 16,0 0 19-16,0 0 6 0,-29-33-3 16,29 33-43-16,-44-21-18 15,10 6 28-15,34 15-7 0,-48-18 6 16,9 3 12-16,5 1 6 15,34 14 5-15,-39-22-4 16,39 22 0-16,-39-18 4 16,39 18 0-16,0 0 6 15,0 0-19-15,0 0 6 0,-29-11-5 16,29 11 17-16,0 0-5 15,0 0 0-15,0 0 6 0,0 0 4 16,0 0-5-16,48 0-2 16,6-8 50-16,-1-6 21 15,1-1-30-15,-1 1-24 0,0-4-14 16,-4-1-6-16,-5 5 0 15,-10 3 8-15,-34 11-5 16,43-11-3-16,-43 11 0 16,0 0 87-16,0 0-6 0,0 0-31 15,0 0 8-15,0 0-45 16,0 0-13-16,0 0 36 15,-5 44-19-15,5-44-13 0,-24 62 1 16,-5-8 18-16,5-7-14 16,-1 1-13-16,6-5 19 0,-5 1-8 15,4-4-17-15,1 0 30 16,19-40-16-16,-24 47-18 15,24-47 26-15,-25 44-4 16,25-44-22-16,-19 37 9 16,19-37 25-16,0 0-25 0,-15 40-8 15,15-40-3-15,0 0-323 16,-19 43-125-16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5:30.04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8C158B-D820-4CF8-938F-F18F85369893}" emma:medium="tactile" emma:mode="ink">
          <msink:context xmlns:msink="http://schemas.microsoft.com/ink/2010/main" type="inkDrawing" rotatedBoundingBox="2461,6794 2580,7511 2574,7512 2455,6795" semanticType="callout" shapeName="Other"/>
        </emma:interpretation>
      </emma:emma>
    </inkml:annotationXML>
    <inkml:trace contextRef="#ctx0" brushRef="#br0">-543-604 297 0,'0'0'56'0,"0"0"-26"0,0 0-1 16,0 0 33-16,-5-25-4 16,5 25-14-16,0 0-18 0,0 0 18 15,0 0 10-15,0-29-2 16,0 29-13-16,0 0-4 15,0 0 10-15,0 0-21 16,0 0-8-16,0 0-3 0,0 0 11 16,0 0-21-16,0 0 9 15,0 0 0-15,0 0 3 0,0 0 24 16,0 0-2-16,0 0 2 15,10 54-1-15,0 5-5 16,-1-5-7-16,-4 8-15 0,5-4-3 16,0-3-5-16,-1 7 5 15,1-8 14-15,0-3-17 0,-1-3 11 16,-9-48 13-16,10 58-9 15,-10-58 15-15,10 54-26 16,-10-54 1-16,0 0-10 16,5 48 19-16,-5-48-19 0,0 0 65 15,0 0 90-15,0 0-22 16,0 0-19-16,0 0-53 0,0 0-6 15,0 0-55-15,0 0 13 16,0 0-2-16,0 0-17 0,0 0 23 16,0 0-17-16,0 0-25 15,0 0-122-15,0 0-326 16,0 0-75-16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01.807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890BC49E-4310-41B3-ABE1-21FC3D1F450A}" emma:medium="tactile" emma:mode="ink">
          <msink:context xmlns:msink="http://schemas.microsoft.com/ink/2010/main" type="inkDrawing" rotatedBoundingBox="16398,16314 16403,16273 16417,16274 16412,16315" shapeName="Other"/>
        </emma:interpretation>
      </emma:emma>
    </inkml:annotationXML>
    <inkml:trace contextRef="#ctx0" brushRef="#br0">0 41 370 0,'0'0'32'0,"0"0"-13"0,0 0 2 16,0 0-18-16,5-41-37 0,-5 41-109 16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5:15.65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3A9977-6D7B-4782-B187-33554BEC3CD7}" emma:medium="tactile" emma:mode="ink">
          <msink:context xmlns:msink="http://schemas.microsoft.com/ink/2010/main" type="inkDrawing" rotatedBoundingBox="3133,7297 4569,8450 4284,8805 2848,7652" semanticType="callout" shapeName="Other">
            <msink:sourceLink direction="from" ref="{CACD3B1F-0F70-4B72-AE1E-ECFD2F614FA6}"/>
            <msink:sourceLink direction="to" ref="{CACD3B1F-0F70-4B72-AE1E-ECFD2F614FA6}"/>
          </msink:context>
        </emma:interpretation>
      </emma:emma>
    </inkml:annotationXML>
    <inkml:trace contextRef="#ctx0" brushRef="#br0">1471 1110 495 0,'0'0'104'15,"0"0"21"-15,0 0-57 16,0 0 12-16,0 0 22 0,0 0-16 16,0 0-11-16,-34 8 7 0,34-8-17 15,0 0 13 1,-39 0-13-16,39 0 32 0,-34-8-38 15,34 8 21-15,-39-10 38 16,39 10-57-16,-43-22-9 0,-1 3-18 16,5-2-37-16,0-1 38 15,-4-4-22-15,-1 5-16 16,-5-9 26-16,1 1-23 0,-6-3 10 15,1-1-14-15,0-7-10 16,-1 0 27-16,1-4-19 16,4-3-1-16,1 3-9 0,4-7 16 15,5 15 15-15,5-1-18 16,34 37 17-16,-38-47-14 15,38 47-8-15,-39-47 13 16,39 47-29-16,-34-48 36 0,34 48-12 16,-39-40-4-16,39 40 21 15,-34-40-21-15,34 40-9 0,0 0 21 16,-34-36-19-16,34 36 14 15,0 0 9-15,-39-29-31 16,39 29 35-16,0 0-24 0,-34-26 21 16,34 26-26-16,0 0 23 15,0 0-22-15,-34-32 24 16,34 32-12-16,0 0-20 15,0 0 42-15,-34-26-28 0,34 26 26 16,0 0-43-16,0 0 42 16,0 0-17-16,0 0 6 15,-34-25-4-15,34 25 2 0,0 0-12 16,0 0 6-16,0 0 16 15,0 0-33-15,0 0 29 0,0 0-29 16,0 0 30-16,0 0-27 16,0 0 23-16,0 0-7 15,0 0 1-15,-34-33-3 16,34 33-11-16,0 0 14 15,0 0-3-15,0 0 12 0,-34-40-22 16,34 40 22-16,0 0-37 16,-34-37 38-16,34 37-13 0,0 0 0 15,0 0 7-15,0 0-11 16,0 0 11-16,0 0-19 15,0 0 26-15,0 0-9 0,0 0 26 16,0 0-31-16,0 0 10 16,0 0-13-16,-4 51 15 0,4-51-12 15,9 62 0 1,1-14 0-16,-10-48-5 0,15 61 5 15,-15-61-12-15,14 62 27 16,-14-62-20-16,15 51 5 16,-15-51-4-16,0 0 19 0,0 0-26 15,14 51 29-15,-14-51-18 16,0 0 0-16,0 0-8 0,0 0 28 15,0 0-18-15,0 0 1 16,0 0 9-16,0 0-21 16,-5-58 14-16,1 11-9 0,-6 7 4 15,10 40 0-15,-10-59-4 16,10 59 15-16,-14-51-30 15,14 51 25-15,0 0-19 16,-5-40 19-16,5 40-6 0,0 0-3 16,0 0 15-16,0 0-23 15,0 0 26-15,43-11-15 0,-9 8-5 16,0 6 17-16,5-6-16 15,5 3 4-15,0-7-145 16,9-8-306-16,5 4-125 0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4:52.53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4089ED-BD04-4D32-84B8-41E77033EB5F}" emma:medium="tactile" emma:mode="ink">
          <msink:context xmlns:msink="http://schemas.microsoft.com/ink/2010/main" type="writingRegion" rotatedBoundingBox="8164,10683 10869,13327 9942,14275 7237,11632"/>
        </emma:interpretation>
      </emma:emma>
    </inkml:annotationXML>
    <inkml:traceGroup>
      <inkml:annotationXML>
        <emma:emma xmlns:emma="http://www.w3.org/2003/04/emma" version="1.0">
          <emma:interpretation id="{98EAA5D2-5CF0-4419-8C75-B5F1DF1335D3}" emma:medium="tactile" emma:mode="ink">
            <msink:context xmlns:msink="http://schemas.microsoft.com/ink/2010/main" type="paragraph" rotatedBoundingBox="8164,10683 10869,13327 9942,14275 7237,11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EF941B-650C-4B17-8F0B-F9937118201F}" emma:medium="tactile" emma:mode="ink">
              <msink:context xmlns:msink="http://schemas.microsoft.com/ink/2010/main" type="line" rotatedBoundingBox="8164,10683 10869,13327 9942,14275 7237,11632"/>
            </emma:interpretation>
          </emma:emma>
        </inkml:annotationXML>
        <inkml:traceGroup>
          <inkml:annotationXML>
            <emma:emma xmlns:emma="http://www.w3.org/2003/04/emma" version="1.0">
              <emma:interpretation id="{50F93709-424F-4659-8AD4-EAEED4CE5154}" emma:medium="tactile" emma:mode="ink">
                <msink:context xmlns:msink="http://schemas.microsoft.com/ink/2010/main" type="inkWord" rotatedBoundingBox="7888,10966 9230,12278 8793,12726 7450,11414">
                  <msink:destinationLink direction="from" ref="{94497926-6DCD-4862-A79E-8479D3083292}"/>
                  <msink:destinationLink direction="from" ref="{1BA9ABF7-6644-490D-B804-D2EDAE30C3A4}"/>
                </msink:context>
              </emma:interpretation>
            </emma:emma>
          </inkml:annotationXML>
          <inkml:trace contextRef="#ctx0" brushRef="#br0">0-5 489 0,'0'0'104'0,"0"0"15"16,0 0 1-16,0 0 35 15,0 0 48-15,34-11 16 16,-34 11-43-16,39 22 24 0,0 15 12 16,4 6-44-16,1 12-16 15,9 14-4-15,6 8 5 0,4 3-67 16,9 7 22-16,-4 0 0 15,10 4-51-15,5-3 19 16,-1-5-6-16,5-3 9 16,-9-10-35-16,0-5 0 0,-6-10-17 15,-8-4-22-15,-6-11 10 16,-10-8-18-16,-9-6 18 15,-10-4-9-15,-4-8-6 0,-25-14 18 16,19 15-8-16,-19-15-6 16,0 0 12-16,0 0-20 15,0 0 16-15,0 0-12 0,0 0-4 16,0 0 15-16,0 0-11 15,0 0 0-15,0 0 9 0,0 0-13 16,0 0 12 0,0 0-8-16,0 0-5 0,0 0 12 15,0 0-20-15,0 0 20 16,-10-33-15-16,10 33 0 0,0 0 3 15,-24-29-15-15,24 29-7 16,-19-29 8-16,19 29-12 16,-25-37 14-16,25 37-11 0,-19-51 12 15,9 11 16-15,-4 8 0 16,9-5-14-16,5 37 14 15,-5-43 5-15,5 6-10 0,0 4 11 16,0 8-4-16,0 25-5 16,0-36 12-16,0 36-14 15,-5-33 1-15,5 33 15 16,-5-29-11-16,5 29-7 0,-5-26 14 15,5 26-20-15,0 0 16 16,0 0 6-16,0 0-16 0,0 0 18 16,0 0-26-16,0 0 20 15,0 0-5-15,0 0-5 16,0 0 15-16,0 0-26 0,10 51 20 15,0 0 8-15,4 4-9 16,6-4 3-16,-6 0-6 16,6 0 3-16,-6-8 12 15,1 5-15-15,4-12 13 0,-4-7-7 16,-15-29-6-16,19 36 11 15,-19-36-11-15,0 0 10 16,0 0 20-16,15 30 25 0,-15-30-16 16,0 0 11-16,0 0 5 15,0 0 0-15,0 0-42 0,0 0 3 16,0 0-9-16,0 0-7 15,-25 21 8-15,-4 1-15 16,5-7 16-16,-10 3-9 16,0 0-8-16,0-3 14 15,0 3-15-15,0-3 15 0,0-5-10 16,10 1 1-16,24-11 3 15,-29 11-6-15,14-3 14 0,15-8-44 16,0 0-113-16,0 0-141 16,0 0-346-16,0 0-289 15</inkml:trace>
        </inkml:traceGroup>
        <inkml:traceGroup>
          <inkml:annotationXML>
            <emma:emma xmlns:emma="http://www.w3.org/2003/04/emma" version="1.0">
              <emma:interpretation id="{E5FD190C-A91A-4002-904C-612C02C42801}" emma:medium="tactile" emma:mode="ink">
                <msink:context xmlns:msink="http://schemas.microsoft.com/ink/2010/main" type="inkWord" rotatedBoundingBox="10039,12515 10869,13327 9942,14275 9111,13464"/>
              </emma:interpretation>
            </emma:emma>
          </inkml:annotationXML>
          <inkml:trace contextRef="#ctx0" brushRef="#br0" timeOffset="1676.0959">2392 1327 483 0,'0'0'104'16,"0"0"15"-16,0 0 40 16,0 0 2-16,0 0 12 15,0 0 26-15,0 0-19 16,0 0 46-16,0 0-14 0,0 0-18 15,0 0-31-15,0 0-107 16,0 0-7-16,0 0-26 16,0 0 7-16,-34 19 6 0,0 2-29 15,5 12 26-15,-5 4-1 16,5 6-14-16,0 8 31 0,10 0 13 15,-1 4-36-15,11-1 4 16,9-3-17-16,9-3 20 16,11-5-6-16,14-10 7 15,4-11-21-15,16-8 4 0,4-6-11 16,10-5 0-16,-5-10 0 15,-5 0-19-15,-9-1 20 16,-10-2-4-16,-5 6 0 0,-15 0 49 16,-19 4-37-16,0 0-3 15,-29 4-2-15,-15 7-18 0,-9 0 20 16,-10 3-12-16,-5-6-5 15,5-1 8-15,-5-7 2 0,5-4-12 16,5 1 15 0,4-5-3-16,11 1-16 0,4 0 19 15,5-1-8-15,34 8-7 16,-25-10 7-16,25 10 0 0,0 0-7 15,0 0 18-15,0 0-11 16,0 0-7-16,0 0 13 0,0 0-18 16,0 0 58-16,0 0 68 15,-9 32-35-15,9 12-4 0,5 11 6 16,-1 6 9-16,11 5 12 15,0 10 19-15,4 4 19 16,0-3-35-16,1 3-24 16,-1-4 6-16,1 1 12 0,-1-12 10 15,0 1-27-15,1-4 1 16,-6-11 5-16,1-8-30 0,0 1 37 15,-6-8-36-15,-9-36-10 16,10 40 13-16,-10-40-14 16,0 0-40-16,0 0 33 0,0 0-19 15,0 0-2-15,14 37 23 16,-14-37 3-16,0 0-24 0,0 0 5 15,0 0-14-15,0 0-4 16,0 0 7-16,0 0-12 16,0 0-36-16,0 0 58 15,0 0-54-15,0 0-96 0,0 0-294 16,0 0-217-16,0 0-263 15,0 0-492-15</inkml:trace>
          <inkml:trace contextRef="#ctx0" brushRef="#br0" timeOffset="70288.0202">3004 2310 53 0,'0'0'-14'0,"0"0"3"15,0 0 2-15,0 0 9 16,0 0 4-16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5:36.46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E23028-54C0-4518-9478-23E86EA03B2F}" emma:medium="tactile" emma:mode="ink">
          <msink:context xmlns:msink="http://schemas.microsoft.com/ink/2010/main" type="writingRegion" rotatedBoundingBox="6166,10950 6909,14847 2342,15718 1599,11822"/>
        </emma:interpretation>
      </emma:emma>
    </inkml:annotationXML>
    <inkml:traceGroup>
      <inkml:annotationXML>
        <emma:emma xmlns:emma="http://www.w3.org/2003/04/emma" version="1.0">
          <emma:interpretation id="{C1C3D490-AEDC-4CBA-AC6C-EF17FEDF6CF3}" emma:medium="tactile" emma:mode="ink">
            <msink:context xmlns:msink="http://schemas.microsoft.com/ink/2010/main" type="paragraph" rotatedBoundingBox="6249,11389 6909,14847 6492,14927 5832,11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D2554C-FAE8-4109-B95B-1D78802F1086}" emma:medium="tactile" emma:mode="ink">
              <msink:context xmlns:msink="http://schemas.microsoft.com/ink/2010/main" type="line" rotatedBoundingBox="6249,11389 6909,14847 6492,14927 5832,11469"/>
            </emma:interpretation>
          </emma:emma>
        </inkml:annotationXML>
        <inkml:traceGroup>
          <inkml:annotationXML>
            <emma:emma xmlns:emma="http://www.w3.org/2003/04/emma" version="1.0">
              <emma:interpretation id="{0795FC89-7654-4444-AB58-32D86A3B9039}" emma:medium="tactile" emma:mode="ink">
                <msink:context xmlns:msink="http://schemas.microsoft.com/ink/2010/main" type="inkWord" rotatedBoundingBox="6249,11389 6522,12819 6105,12899 5832,11469"/>
              </emma:interpretation>
            </emma:emma>
          </inkml:annotationXML>
          <inkml:trace contextRef="#ctx0" brushRef="#br0">1704-4 336 0,'0'0'99'0,"0"0"-6"15,0 0-16-15,0 0-17 0,0 0-20 16,0 0-24-16,0 0 11 16,0 0 4-16,0 0 4 15,0 0 8-15,0 0 38 0,0 0-18 16,4 55-9-16,6 18-5 15,0 14 64-15,4 11-39 0,1 11-38 16,0 1 5-16,-1-5-31 16,1-7 27-16,-1-7 108 15,1-10-78-15,-6-12-16 16,1-15-35-16,0-6-4 15,-10-48-3-15,5 40-9 0,-5-40 9 16,0 0-9-16,0 0 28 16,0 0 7-16,0 0-4 0,0 0-20 15,0 0 16-15,0 0-27 16,0 0 0-16,0 0-52 15,0 0-89-15,0 0-161 0,5-44 16 16,-1 11 10-16,-4 33 43 16,-4-47 28-16,-1 7 26 15</inkml:trace>
          <inkml:trace contextRef="#ctx0" brushRef="#br0" timeOffset="685.0391">1684 975 271 0,'0'0'73'0,"0"0"-23"15,0 0-24-15,0 0-19 16,0 0 2-16,0 0 9 0,0 0 43 16,0 0 0-1,0 0 10-15,39 37-32 0,-5 6 0 16,0 5-12-16,0 3 4 15,0-4 41-15,0 0-22 0,-5-3-23 16,0-4 3-16,-5-7 40 16,-24-33-34-16,20 32-13 15,-20-32-11-15,0 0 49 0,0 0 60 16,19 22 64-16,-19-22-40 15,0 0-88-15,20-36 1 16,-11-15-64-16,6-11 40 0,-10-3-34 16,4-1 11-16,-4 4-21 15,5 11 10-15,5 8-24 16,-6 6-323-16,-9 37-142 15</inkml:trace>
        </inkml:traceGroup>
        <inkml:traceGroup>
          <inkml:annotationXML>
            <emma:emma xmlns:emma="http://www.w3.org/2003/04/emma" version="1.0">
              <emma:interpretation id="{B64FF519-12F7-4EE2-AE2D-3379E119A5DE}" emma:medium="tactile" emma:mode="ink">
                <msink:context xmlns:msink="http://schemas.microsoft.com/ink/2010/main" type="inkWord" rotatedBoundingBox="6626,13383 6906,14848 6540,14917 6261,13452"/>
              </emma:interpretation>
            </emma:emma>
          </inkml:annotationXML>
          <inkml:trace contextRef="#ctx0" brushRef="#br0" timeOffset="1580.09">2199 1991 627 0,'0'0'96'0,"-25"-19"9"16,25 19-71-16,-19 4 9 15,19-4-22-15,-29 37 8 0,9 3 28 16,6 11-9-16,-1 7-19 16,1-4-3-16,9 5-15 0,0-5-20 15,10-3 28-15,-5-7-23 16,10-8 10-16,4-3 48 15,-14-33-10-15,24 25 35 0,1-14-37 16,4-14-14-16,-5-8 7 16,0-11-16-16,5-4-23 15,-4-3 8-15,-1-11 6 16,-5 4 2-16,6 0 2 0,-11 3 43 15,-14 33 0-15,15-29 40 16,-15 29 12-16,0 0-12 0,0 0-23 16,0 0-23-16,5 40-21 15,-10 18-13-15,-5 18 16 0,-5 12 55 16,1 6-74-16,-1 12-20 15,1-1 1-15,-1-3 13 16,1 0-24-16,4-7 26 0,0-8-4 16,1-10-9-16,-1-8-120 15,5-18-258-15,0-11-116 16,5-11-29-16</inkml:trace>
        </inkml:traceGroup>
      </inkml:traceGroup>
    </inkml:traceGroup>
    <inkml:traceGroup>
      <inkml:annotationXML>
        <emma:emma xmlns:emma="http://www.w3.org/2003/04/emma" version="1.0">
          <emma:interpretation id="{EB1C5C41-4525-4143-8E58-CC2DD4B7CB92}" emma:medium="tactile" emma:mode="ink">
            <msink:context xmlns:msink="http://schemas.microsoft.com/ink/2010/main" type="paragraph" rotatedBoundingBox="5285,13181 2082,14074 1499,11982 4702,110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AC6775-3447-4106-B2B4-FD2A5F0A8FB3}" emma:medium="tactile" emma:mode="ink">
              <msink:context xmlns:msink="http://schemas.microsoft.com/ink/2010/main" type="line" rotatedBoundingBox="5285,13181 2082,14074 1499,11982 4702,11090"/>
            </emma:interpretation>
          </emma:emma>
        </inkml:annotationXML>
        <inkml:traceGroup>
          <inkml:annotationXML>
            <emma:emma xmlns:emma="http://www.w3.org/2003/04/emma" version="1.0">
              <emma:interpretation id="{CACD3B1F-0F70-4B72-AE1E-ECFD2F614FA6}" emma:medium="tactile" emma:mode="ink">
                <msink:context xmlns:msink="http://schemas.microsoft.com/ink/2010/main" type="inkWord" rotatedBoundingBox="5285,13181 2082,14074 1499,11982 4702,11090">
                  <msink:destinationLink direction="from" ref="{953A9977-6D7B-4782-B187-33554BEC3CD7}"/>
                  <msink:destinationLink direction="to" ref="{953A9977-6D7B-4782-B187-33554BEC3CD7}"/>
                </msink:context>
              </emma:interpretation>
            </emma:emma>
          </inkml:annotationXML>
          <inkml:trace contextRef="#ctx0" brushRef="#br0" timeOffset="3836.2195">486 55 191 0,'0'0'85'0,"0"0"20"16,0 0-8-16,0 0-42 15,0 0-27-15,0 0 19 16,0 0-4-16,0 0-1 0,0 0 2 16,-5 40 10-16,-5-4-18 15,-4 8 17-15,-1 3-1 16,-4 8 3-16,-1 3-11 15,-4 4-18-15,-5 7-1 0,4-4-16 16,-4 8-14-16,-5 0 44 16,5 0-14-16,0-8-7 15,0 1-4-15,5-12-14 0,0-6 0 16,24-48-3-16,-25 54 7 15,25-54-7-15,-19 51 10 0,19-51-10 16,-20 40 10-16,20-40-7 16,0 0 8-16,0 0-5 15,0 0-3-15,-14 37-4 16,14-37-4-16,0 0 8 15,0 0 0-15,0 0 5 0,0 0 22 16,0 0-7-16,0 0 0 16,0 0 1-16,0 0-4 0,0 0-17 15,5-40 3-15,0-11-9 16,4-4 0-16,-4-11 21 15,5-6-18-15,-5-1-3 0,4 0-5 16,1 8 5-16,-5 14 12 16,5 3-9-16,-10 48 37 15,5-43-48-15,-5 43 21 16,0 0-16-16,0 0-4 0,0 0 22 15,0 0-16-15,0 0 19 16,0 0 10-16,19 43-5 16,-19-43-2-16,5 59-2 0,0-9-7 15,-5-50-3-15,0 73 16 16,0-14-25-16,0-5 16 0,-5-10-14 15,5-44-1-15,-5 51 20 16,5-51-20-16,0 0-16 16,0 43 21-16,0-43 9 15,0 0-21-15,0 0 6 16,0 0 33-16,0 0 20 0,0 0-6 15,34 22-17-15,0-22-14 16,-34 0 18-16,44-25-35 0,-10-4 7 16,-1 3 10-16,-33 26-48 15,39-29-214-15,-5 7-174 16</inkml:trace>
          <inkml:trace contextRef="#ctx0" brushRef="#br0" timeOffset="-24924.4256">-378 899 474 0,'0'0'162'16,"0"0"-18"-16,0 0-50 16,0 0 25-16,0 0-7 15,0 0-2-15,0 0 19 0,0 0-10 16,0 0-6-16,0 51-5 15,5-8-32-15,-10 1 9 16,0-4-50-16,-5 4-22 0,-4 0 11 16,-1-8-31-16,15-36 14 15,-39 44 3-15,5-12-13 16,5-13 15-16,5-9-15 15,24-10 3-15,-39-3 7 0,10-8-12 16,29 11 12-16,-29-22-7 16,29 22 0-16,0 0 3 0,0 0-15 15,0 0 20-15,0 0-31 16,0 0 41-16,0 0-4 15,0 0-19-15,0 0 29 0,0 0-11 16,34 55 111-16,0-4 1 16,0 3-33-16,0 4-7 15,0 8 7-15,5 3-47 16,-10 4 2-16,0-4-28 0,-5 7-15 15,0-10 11-15,-4-8-25 16,-6-7 21-16,1-11-11 16,-5-7-39-16,-10-33-199 0,0 0-416 15</inkml:trace>
          <inkml:trace contextRef="#ctx0" brushRef="#br0" timeOffset="5304.3034">-1213 98 490 0,'0'0'93'0,"0"0"-36"16,0 0-27-16,0 0-7 0,0 0 7 16,0 0 55-1,-34 22 9-15,-5 7-49 0,5 18-20 16,-9 4 39-16,-1 11 25 15,-4 4-50-15,-6 7-12 0,1-1-4 16,4 5 0-16,1-4 37 16,4-4 3-16,5-11-14 15,5 0-33-15,5-7-3 0,0-4-24 16,5-3 7-16,0-7-5 15,24-37 33-15,-25 40-15 0,25-40-3 16,0 0-16-16,0 0 10 16,0 0-15-16,-24 36 21 15,24-36 10-15,0 0 12 16,0 0 0-16,0 0-3 0,0 0-9 15,0 0-21-15,0 0 5 16,0 0 10-16,0 0 11 16,0 0 9-16,0 0-7 0,0 0-9 15,0 0-7-15,0 0-2 16,0 0-18-16,0 0 9 0,-10-40 1 15,6 0 3-15,4-4 21 16,0-14-10-16,0-4 0 16,-5-3-8-16,5-1-15 15,0 4 5-15,5 15 13 0,-5 11-14 16,0 36 1-16,4-37 7 15,-4 37-16-15,0 0 16 16,0 0 4-16,0 0 13 0,0 0-22 16,10 44 20-16,5 3-11 15,-11-3 20-15,1 3-13 0,-5-3 4 16,0 3-10-16,-5-3 4 15,5-8-9-15,-4 1 0 16,-1-1 3-16,-5 0-3 0,10-36 3 16,-5 44-6-16,5-44-13 15,0 0 12-15,-9 36-9 16,9-36 13-16,0 0-4 15,0 0 27-15,0 0-7 0,0 0-22 16,0 0 8-16,0 0-7 16,0 0-1-16,33 22 1 0,-33-22 18 15,34 4 1-15,-4-4 0 16,-30 0-14-16,38-4-5 15,-38 4 5-15,44-11-13 0,-15 8 2 16,-29 3-16-16,39 0-273 16,-39 0-86-16,29 14-11 15</inkml:trace>
          <inkml:trace contextRef="#ctx0" brushRef="#br0" timeOffset="5772.3302">-2416 1969 289 0,'0'0'68'16,"0"0"18"-16,0 0 13 16,-10-29-28-16,10 29-31 0,0 0-1 15,0 0 40-15,0 0-4 16,0 0-38-16,5 47-26 15,0-7 6-15,9-4 7 0,-14-36-21 16,15 37 2-16,-15-37 131 16,34 33-29-16,-5-19 32 15,0-14-72-15,5-14-35 16,-5-12 4-16,5-3-10 0,-10-4-14 15,-4-3 1-15,-6-8-24 16,-9-10 23-16,0-5 9 0,-5-6-9 16,0-4-19-16,-10 7 7 15,1 7-14-15,-6 12 94 0,15 43-35 16,-24-37-12-16,24 37-5 15,-29 7-1-15,0 23-21 0,4 17-10 16,1 11-14-16,5-3 14 16,4-1-249-16,5 1-182 15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05:34.60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8B350E-B30E-43A8-BCD2-BD2B37EACC0A}" emma:medium="tactile" emma:mode="ink">
          <msink:context xmlns:msink="http://schemas.microsoft.com/ink/2010/main" type="writingRegion" rotatedBoundingBox="9559,3807 11340,3807 11340,6223 9559,6223"/>
        </emma:interpretation>
      </emma:emma>
    </inkml:annotationXML>
    <inkml:traceGroup>
      <inkml:annotationXML>
        <emma:emma xmlns:emma="http://www.w3.org/2003/04/emma" version="1.0">
          <emma:interpretation id="{4D1BEA57-10E2-4EB4-9120-CBD33D3F27D7}" emma:medium="tactile" emma:mode="ink">
            <msink:context xmlns:msink="http://schemas.microsoft.com/ink/2010/main" type="paragraph" rotatedBoundingBox="9559,3807 11340,3807 11340,6223 9559,6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58A27F-55D7-4CA8-AE12-DE9BC4737A8C}" emma:medium="tactile" emma:mode="ink">
              <msink:context xmlns:msink="http://schemas.microsoft.com/ink/2010/main" type="line" rotatedBoundingBox="9559,3807 11340,3807 11340,6223 9559,6223"/>
            </emma:interpretation>
          </emma:emma>
        </inkml:annotationXML>
        <inkml:traceGroup>
          <inkml:annotationXML>
            <emma:emma xmlns:emma="http://www.w3.org/2003/04/emma" version="1.0">
              <emma:interpretation id="{A0A2501D-BF27-42B2-B1D5-B15C1D757BD0}" emma:medium="tactile" emma:mode="ink">
                <msink:context xmlns:msink="http://schemas.microsoft.com/ink/2010/main" type="inkWord" rotatedBoundingBox="9559,3807 10142,3807 10142,4837 9559,4837">
                  <msink:destinationLink direction="to" ref="{BC9F342E-DEF3-4F9F-B066-AB45241951CF}"/>
                  <msink:destinationLink direction="from" ref="{BC9F342E-DEF3-4F9F-B066-AB45241951CF}"/>
                </msink:context>
              </emma:interpretation>
            </emma:emma>
          </inkml:annotationXML>
          <inkml:trace contextRef="#ctx0" brushRef="#br0">491 0 215 0,'0'0'98'16,"0"0"-29"-16,0 0-23 16,0 0 21-16,0 0 2 0,24 14-27 15,-5 15 34-15,1 15-33 16,-11 3-5-16,1 4 4 0,-5 0-21 15,0 0 5-15,-5-3 18 16,-10-5-12-16,0-6-3 16,-4-8-25-16,14-29 1 0,-34 29-3 15,0-11 8-15,5-18-22 16,0-7 21-16,4-11-16 0,-4-8 4 15,0-3 11-15,0-11-18 16,0 0 14-16,29 40 4 0,-34-44-15 16,5 19 14-1,29 25 14-15,-39 22-16 0,5 32 10 16,-5 23 20-16,5 17 12 15,5 1 12-15,10-4-2 0,4-7-50 16,5-12 124-16,15-13-2 16,0-12 12-16,15-11 20 15,4-10-40-15,5-15-48 0,5-15-20 16,10-7-37-16,4-11 3 15,1-3 6-15,-1-4-12 0,1 0-13 16,-11-4 14-16,1 11-26 16,-14 4-12-16,-25 18-255 15,29-22-216-15,-5 11-20 16</inkml:trace>
        </inkml:traceGroup>
        <inkml:traceGroup>
          <inkml:annotationXML>
            <emma:emma xmlns:emma="http://www.w3.org/2003/04/emma" version="1.0">
              <emma:interpretation id="{87C6691D-8D01-443C-A318-EF27648DCA49}" emma:medium="tactile" emma:mode="ink">
                <msink:context xmlns:msink="http://schemas.microsoft.com/ink/2010/main" type="inkWord" rotatedBoundingBox="11073,5332 11340,5332 11340,6223 11073,6223">
                  <msink:destinationLink direction="from" ref="{5BD4211F-2684-4175-8F2A-E030788CD1CF}"/>
                  <msink:destinationLink direction="to" ref="{5BD4211F-2684-4175-8F2A-E030788CD1CF}"/>
                  <msink:destinationLink direction="to" ref="{94497926-6DCD-4862-A79E-8479D3083292}"/>
                  <msink:destinationLink direction="to" ref="{1BA9ABF7-6644-490D-B804-D2EDAE30C3A4}"/>
                </msink:context>
              </emma:interpretation>
            </emma:emma>
          </inkml:annotationXML>
          <inkml:trace contextRef="#ctx0" brushRef="#br0" timeOffset="-126287.2232">1767 1525 686 0,'0'0'100'0,"0"0"-30"0,0 0 92 15,0 0 34-15,0 0-48 16,0 0-8-16,9 62 37 0,-4-12-25 15,-5-50-30-15,-9 66-49 16,-6-15-32-16,15-51-27 16,-29 58 5-16,29-58-16 0,-39 55 22 15,39-55-22-15,-53 40-3 16,53-40 80-16,-44 14-40 15,44-14-16-15,0 0 2 0,-44-21-18 16,44 21 0-16,0 0 16 16,0 0-37-16,0 0 22 15,0 0 31-15,0 0-17 16,0 0 21-16,-34-44-1 0,34 44 24 15,0 0 20-15,0 0-2 16,0 0 10-16,15 47 45 0,4 8-11 16,1-1-45-16,4 15-22 15,0-3-38-15,10 3-21 16,0 0 5-16,0 0-227 0,0-7-778 15</inkml:trace>
        </inkml:traceGroup>
      </inkml:traceGroup>
    </inkml:traceGroup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9:48.803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551 233 654 0,'-21'3'202'16,"-4"17"124"-16,-5 14 42 0,-7 16-54 16,-5 7-88-16,0 10-64 15,8 0-61-15,1 0-30 16,12-7-9-16,4-6 30 0,13-7-10 15,8-7-24-15,-4-40-26 16,42 37-22-16,4-17 3 0,9-13 5 16,-1-14-13-16,5-10-5 15,-1-13-4-15,-3-7 12 0,-5-6-4 16,-4-14-14-16,-4-10 10 16,-12-14 10-16,-10-13-19 15,-11-6 16-15,-13 3 2 0,-13 9 0 16,-12 18 6-16,-13 16-5 15,-13 31 13-15,-16 26-4 0,-17 34 35 16,-8 20 51-16,-1 20 38 16,5 7-35-16,12-3-36 15,18-1-46-15,16-3-13 0,20-7 2 16,18-6-9-16,16-7-2 16,22-7 6-16,12-9-4 0,25-11 1 15,8-10-4-15,5-10-3 16,3-10-4-16,-3-7 7 0,-5-13 4 15,-7-7 0-15,-14-6 3 16,-12-14-2-16,-9-10-8 0,-12-17 3 16,-16-3-9-16,-10 0 1 15,-16 3 1-15,-12 11-5 0,-9 19 9 16,-12 17 0-16,-14 24-4 16,-11 20 12-16,-5 16 6 15,9 14 8-15,3 3-1 0,18 4 9 16,12 3 12-16,17-7 0 15,12-3-12-15,18-7-9 0,24-3-2 16,13-7-3-16,21-6-4 16,8-14-8-16,4-10-8 0,1 0 4 15,-1-7 0-15,-12-3-133 16,-9-3-334-16,-7-7-744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9:50.553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467 192 1080 0,'-46'23'288'15,"0"11"47"-15,-4 13-36 16,-9 13-66-16,5 10-77 16,-5 14 4-16,4 7-41 0,14-1-19 15,7 1-20-15,13-11 3 16,17-3-2-16,16-13-15 0,18-7-19 15,16-17-17-15,8-10-4 16,13-13-10-16,13-10-11 0,-5-14 6 16,1-6-4-16,-5-11-2 15,-12-9 3-15,-5-14-5 0,-16-14-3 16,-9-6 4-16,-12-16-8 16,-13-11-4-16,-12-7 13 15,-13-9-14-15,-13 9 20 0,-8 10 27 16,-8 24 5-16,-4 24-18 15,-1 26-20-15,-8 30 7 0,5 21-5 16,7 13 13-16,5 10-2 16,17 3-7-16,8 1 8 0,13-4-2 15,12-7 22-15,17-3-19 16,12-4-5-16,18-9 7 0,7-11-17 16,14-9-1-16,7-8-4 15,-3-9 9-15,-5-7-14 0,-4-10 22 16,-17-10-17-1,-4-14 14-15,-12-20-19 0,-18-16 2 16,-7-21 3-16,-18-2-3 16,-16-1 37-16,-12 13 0 0,-18 31-6 15,-8 26-10-15,-21 44-7 16,-3 31 34-16,-10 26 13 0,9 13 13 16,9 1-5-16,12-4-43 15,16-7-2-15,18-3-15 0,16-10 12 16,13-7-14-16,12-9 12 15,21-5-10-15,13-12 4 0,9-11-10 16,7-6 5-16,5-10 0 16,-4-7-16-16,-1-1-52 15,-11 1-139-15,-14 0-147 0,-4 4-265 16,-29 6-550-16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9:52.100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257 363 1072 0,'-25'0'211'0,"9"7"22"15,-10 10 49-15,-3 10 4 16,-4 23-37-16,3 17-46 16,-3 20 13-16,8 20-7 15,4 17-14-15,8-3-56 0,5 0-45 16,12-7-31-16,4-14 4 16,13-9-21-16,13-21-20 0,3-10-15 15,14-19-11-15,-1-18 5 16,4-13-5-16,1-17 4 0,-1-16-4 15,-3-17 6-15,-1-14-4 16,-12-20 4-16,-5-16-6 0,-3-17 0 16,-18-17 0-16,-8-14 0 15,-8-3 9-15,-8-6-13 0,-18 13 8 16,5 23 2 0,-13 21 11-16,1 26 17 0,-1 37-24 15,0 41 58-15,-8 33 44 16,4 36 35-16,0 28 4 0,13 20-53 15,-4 10-31-15,20-4-38 16,9-10-14-16,12-13-12 0,13-17-7 16,8-16 16-16,9-17-16 15,0-24 4-15,8-17 0 0,0-19 6 16,4-18 1-16,-8-19-19 16,0-21 24-16,-8-23-12 0,-13-24 0 15,-5-26 0-15,-16-17-12 16,-4-14 25-16,-8-9-17 15,-14 9-4-15,1 18 20 16,0 29-8-16,0 24-4 0,0 33 8 16,-4 37-28-16,-5 41 34 15,-8 43 28-15,9 40 51 0,-14 27 31 16,14 20-57-16,12 4-24 16,4-7-30-16,17-14 8 0,17-20-16 15,4-23-15-15,12-23 15 16,14-24-5-16,7-27 12 0,1-24-17 15,-1-22 5-15,-4-21 14 16,-8-24-14-16,-8-16 11 16,-13-20-9-16,-9-10 2 0,-12-4 10 15,-4 14-10-15,-13 16 14 16,0 21-23-16,1 16-14 0,16 54 19 16,-34-20-21-16,9 30 21 15,-8 20-58-15,12 14-188 0,0 9-202 16,8 14-134-16,9 4-513 15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9:56.288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804 394 1436 0,'-17'-3'19'15,"17"3"27"-15,-25 7 47 0,-8 16 101 16,-1 18-2-16,-8 9 4 16,-4 17-14-16,-8 10-6 15,-1 10 9-15,1 10-23 0,-1 0-23 16,5 4-23-16,4 3-27 16,0-7-16-16,12-3-12 0,1-7-37 15,8-10-1-15,8-3-10 16,8-7-5-16,5-7-2 0,8-9-10 15,5-8 7-15,8-9-3 16,3-14 4-16,10-14-2 0,3-12-2 16,9-18 4-16,0-16 5 15,8-14-2-15,-4-16-1 16,1-10 2-16,-6-18-5 0,-7-12-3 16,-9-14 0-16,-12-7-6 0,-13 4 0 15,-9 13 14-15,-12 13-4 16,-12 21 2-16,-1 23-3 0,-12 27-13 15,0 33 10-15,-8 34 0 16,-1 20 36-16,5 30 39 0,-5 20 4 16,5 11 27-16,4 16-6 15,8-4-25-15,13 4-10 0,9-3 34 16,16-4-45-16,8-16-19 0,17-10-15 16,13-21-10-16,12-20 0 15,13-19-16-15,8-25 11 16,9-26-5-16,8-20 7 0,0-23-7 15,0-21 0-15,0-17 3 16,-5-23-6-16,-7-20-57 0,-5-27-75 16,-12-26 4-16,-13-18 131 15,-17-3-135-15,-16 7 74 0,-17 24 39 16,-13 19 10-16,-21 31 14 0,-8 33 1 16,-13 40 2-16,-8 38 11 15,-8 36 42-15,-9 40 7 0,0 27-7 16,5 30 0-16,-1 14-18 15,9 10-4-15,12 3 0 16,13-3-3-16,13-10-10 0,16-14-9 16,17-13-10-16,12-17 0 0,14-13 5 15,7-21 3-15,17-16-12 16,5-17 0-16,8-23 3 0,4-14-3 16,0-20 3-16,0-20 3 15,-4-16-1-15,-5-28-9 0,-7-20-18 16,-18-13-26-16,-8-6 21 15,-16 12 18-15,-18 14 16 0,-16 24-7 16,-13 26-4-16,-12 31-2 0,-17 36-5 16,-13 30 11-16,-3 38 80 15,-5 29 29-15,8 14 9 16,9 7-33-16,8-4-38 0,13-6-26 16,16-11-10-16,17-12-6 15,9-11-2-15,16-17 6 0,18-16-1 16,11-21-8-16,14-20 7 0,7-16-7 15,9-17 8-15,4-20-5 16,-4-18-8-16,-4-25-32 0,-4-21-21 16,-5-20 11-16,-12 6 28 15,-12 14 12-15,-14 17 20 0,-11 20-13 16,-18 27 9-16,-12 26 3 16,-21 31 20-16,-13 26 32 15,-8 24 9-15,0 17-4 0,0 10-25 16,8-4-29-16,13-6-15 0,9-3-6 15,11-14-2-15,10-7 8 16,3-13-16-16,5-7-46 0,8-30-113 16,0 0-105-16,8 27-81 15,-8-27-89-15,0 0-234 0,25-4-320 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9:58.179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398 173 727 0,'-41'33'73'15,"-6"17"172"-15,-7 17 83 0,-5 10-49 16,5 7-71-16,4-3-98 15,12 2-17-15,9-9-3 16,8-3 18-16,16-8-24 0,10-16 0 16,16-10-24-16,8-10-40 15,17-20 8-15,13-11-10 0,8-19-4 16,8-14-18-16,5-13 6 16,-1-14-2-16,-3-10-12 15,-5-10 4-15,-12-9 14 0,-5-5-6 16,-12-6 6-16,-13 4-1 15,-12 13 62-15,-13 16 22 0,-12 18-24 16,-22 19-34-16,-16 31-22 16,-16 30 12-16,-14 26 10 0,-12 21 22 15,4 10 14-15,9 6-20 16,12-3-18-16,9-3-17 0,12-7 0 16,17-6-1-16,8-14 1 15,8-10 1-15,14-7 1 0,-5-40-9 16,25 27 0-16,8-21-1 15,9-12 1-15,0-14-2 16,8-21 2-16,1-9-13 0,7-17 8 16,-3-17-10-16,3-10 3 15,-7-6 7-15,-5 6-6 0,-17 14 15 16,-4 16 54-16,-16 20-25 16,-9 44-16-16,-34 7 19 0,-25 37 36 15,-20 29 18-15,-5 25 11 16,4-1-8-16,9 0-15 0,13-3-27 15,16-10-26-15,12-11-6 16,9-12 15-16,17-11-1 0,13-17-4 16,16-9-23-16,12-21-5 15,18-9 6-15,12-15-16 16,8-9 4-16,1-17 5 0,8-16-5 16,-5-24 3-16,1-11-1 15,-9-16 5-15,-8 4-10 0,-21 9 3 16,-17 14 12-16,-17 17 4 0,-20 19-20 15,-22 21 9-15,-16 27-9 16,-17 23 4-16,-9 20-10 0,-7 10 4 16,7 4-6-16,9 0-39 15,13 3-122-15,12 3-129 0,8 0-223 16,9-3-420-16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00:00.241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527 54 1031 0,'-13'-34'294'15,"-4"11"37"-15,-8 16-31 16,-13 21-39-16,-4 22-26 0,-8 21-48 16,-4 27 13-16,-5 20-1 15,5 17 5-15,8 13 7 0,4 7-40 16,8-1-42-16,13-2-32 15,9-7-14-15,16-11-37 0,8-13-23 16,13-16-6-16,9-14-11 16,4-20 5-16,4-20-16 0,4-27 10 15,0-17-14-15,4-23 9 0,-4-17 4 16,-4-20-2-16,0-17-8 16,-9-16 3-16,1-24 3 15,-9-14 4-15,-4-6-2 0,-8 0-10 16,-5 7 8-16,-12 16 4 15,-9 17 8-15,-4 20-9 0,-8 21 10 16,-4 22 26-16,-9 21-11 0,-4 24 27 16,-4 26 40-16,-8 30 10 15,-5 14 5-15,1 16-37 0,3 11 5 16,9 6-17-16,8 7-7 16,5-3-32-16,16-7-14 0,13-4-4 15,12-13 3-15,13-10-4 0,13-16-14 16,12-21 17-16,4-17-2 15,5-23-9-15,7-16-3 16,5-21 12-16,-4-17 4 0,0-16-12 16,-4-14-11-16,-9-23 15 0,0-17 0 15,-4-14-14-15,-12-2-2 16,-17 6 7-16,-5 16 23 0,-8 21 3 16,-12 20-30-16,-9 27 21 15,-12 30 1-15,-13 26 2 0,-12 28 5 16,-5 29 37-16,-8 28 107 0,0 16 13 15,0 10-6-15,8 1-94 16,13-4 3-16,8-10-41 0,17-10-35 16,13-14-13-16,12-16 15 15,13-14-5-15,-17-50-18 16,42 27 27-16,0-31-6 0,8-22-5 16,0-25-17-16,1-16-8 0,-1-20 20 15,4-10 14-15,-8-7 1 16,-4 3-25-16,-8 18 31 0,-9 12 6 15,-12 14 20-15,-5 14-12 16,-8 43 60-16,0 0 36 0,-29-27 1 16,-9 37 8-16,-4 17-7 0,-4 13-27 15,0 14-41-15,0-4-6 16,8 7-33-16,5-4-6 0,3-6-28 16,30-47 18-16,-25 51-50 15,25-51-148-15,-17 47-303 0,17-47-94 16,0 0-20-16,0 0 19 15,0 0-42-15,0 0-181 0,0 0-102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7.35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246152A-F674-4368-8B2A-426AB991F6A8}" emma:medium="tactile" emma:mode="ink">
          <msink:context xmlns:msink="http://schemas.microsoft.com/ink/2010/main" type="inkDrawing" rotatedBoundingBox="4226,15081 6740,9177 10257,10675 7743,16579" hotPoints="9721,13007 7106,15623 4490,13007 7106,10391" semanticType="enclosure" shapeName="Circle">
            <msink:destinationLink direction="with" ref="{EFC85D9C-6009-4F1B-A56E-8F08F3F801F7}"/>
            <msink:destinationLink direction="with" ref="{6DFB943A-99F0-4490-A6BA-BE28A71F5E95}"/>
            <msink:destinationLink direction="with" ref="{8A217FCD-BB8E-4435-9262-31F74B8D80B3}"/>
          </msink:context>
        </emma:interpretation>
      </emma:emma>
    </inkml:annotationXML>
    <inkml:trace contextRef="#ctx0" brushRef="#br0">2373 1442 1582 0,'-59'-26'336'16,"-5"-4"28"-16,-10 8-26 15,-15 11-59-15,-19 15-47 16,-11 22-48 0,-9 22-28-16,-10 26-16 0,0 29 15 15,0 34-13-15,-9 44 3 16,-11 52 7-16,-4 55 12 15,-11 44-14-15,11 19-16 0,-1 22 6 0,25 1 42 0,30-12 6 32,34-19-10-32,49-29-80 0,45-44 4 15,59-48-66-15,54-45 8 16,54-51-9-16,44-49-42 0,50-44 33 0,54-47-53 16,35-38 39-16,19-40 8 0,5-38-4 15,-5-25 1-15,-29-30-25 16,-40-33 15-16,-39-40-128 15,-50-60-88-15,-49-59 52 16,-44-59 33-16,-54-51 20 0,-45-49-7 0,-48-22 40 0,-46 30 43 16,-38 66 13-16,-45 85 7 31,-35 96-12-31,-33 93 2 0,-31 81-73 0,-49 73-9 0,-39 68-34 16,-20 43-59-16,15 34-95 15,30 0-92 1,49 0-244-16,54-15-430 15</inkml:trace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00:04.117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182 457 435 0,'0'0'110'16,"0"0"50"-16,0 0 20 15,0 0 5-15,0 0 43 16,0 0-83-16,0 0 34 0,-20 44-30 16,11 6-20-16,9-3-80 15,0 0-8-15,13-3-37 0,3-8 51 16,5 1-36-16,5-13 22 15,3-7-28-15,4-14 17 0,-3-6-25 16,3-4 9-16,-12-10-7 16,4-3 11-16,-25 20-12 0,13-44 8 15,-5 1-14-15,-8-1 0 16,-12-9-7-16,-5-1 18 0,-8-6-28 16,-9-4 25-16,1 4 10 15,-5 9 112-15,0 11-1 16,5 17-30-16,4 23-49 0,-5 33 14 15,5 21 43-15,-1 20 10 0,5 13-3 16,8 7-29-16,1-7-33 16,7-3-8-16,9-11-20 0,9-6-1 15,7-16-9-15,10-11 12 16,11-20-21-16,9-13 11 0,0-17-19 16,9-14 12-16,-1-16-12 15,-12-10 3-15,0-11 7 0,-8-9-2 16,-13-11-5-16,-5-12 0 15,-16-11 0-15,-8 0-6 16,-9 7 11-16,-4 13-8 0,-4 13 12 16,-4 18-12-16,4 16 22 15,4 23-2-15,-13 28 15 0,13 29 44 16,-12 24-8-16,3 17 10 16,5 7-22-16,13-7-17 0,3-7-26 15,9-10 9-15,17-14-20 16,12-9 7-16,5-17-9 0,12-17 14 15,4-17-19-15,5-10 13 0,-5-13-15 16,-4-7 7-16,0-10 5 16,-21-13-9-16,-4-10 12 0,-4-7-13 15,-13-1 10-15,-8 8-5 16,-4 16 3-16,-13 11-8 16,0 19 8-16,-9 24-13 0,-7 27 4 15,-1 23 17-15,-4 18-22 16,0 12 11-16,9 0-42 0,8 8-115 15,12-5-231-15,9 1-377 16,8-3-324-16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00:06.335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423 5 546 0,'-25'-7'109'16,"4"7"10"-16,-4 0 19 0,4 7-32 16,4 10-16-16,-8 20 8 15,4 13 7-15,4 24 2 0,-8 19-3 16,4 18-25-16,0 3-21 16,0 0-12-16,17-7-34 15,-4-13 57-15,8-14-9 0,8-9-13 16,0-11 22-16,9-13-35 15,4-10-18-15,-4-14-6 0,4-13 23 16,4-13-8-16,-4-10-17 16,4-11 13-16,-8-13-3 0,4-13-11 15,-13-14-1-15,1-13-14 16,-5-6 1-16,-4-15-4 16,-4-2 1-16,-5-4 0 0,-12 3 6 15,0 14 20-15,0 13 133 16,0 17-61-16,-4 21-57 0,0 22-10 15,4 24-18-15,-17 30 10 16,1 31 0-16,3 23-22 0,-3 10 12 16,11 3 20-16,1-7 7 15,17-9 27-15,12-11 31 0,13-16-4 16,12-14-19-16,17-13-19 16,9-17-19-16,-1-16-10 0,13-18-3 15,13-13-14-15,-5-13-4 16,1-13 7-16,-9-11-3 15,-13-6 4-15,-8-8 0 0,-25-2-2 16,-8-7-2-16,-13-7 4 0,-17 7-17 16,-17 6 18-16,-3 24-18 15,-9 21 6-15,0 19-2 0,-5 20 2 16,5 21-3-16,0 12-38 16,4 18-103-16,9 3-109 0,3 0-174 15,14 7-110-15,-5 3-72 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2:22.13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B85884-5696-4786-8033-77972826F025}" emma:medium="tactile" emma:mode="ink">
          <msink:context xmlns:msink="http://schemas.microsoft.com/ink/2010/main" type="inkDrawing" rotatedBoundingBox="1248,4679 16231,3001 17036,10190 2053,11868" hotPoints="16115,3532 16705,10083 1964,11409 1375,4858" semanticType="enclosure" shapeName="Rectangle">
            <msink:sourceLink direction="with" ref="{968C2D36-19E4-4343-829B-9F682CF6DBBA}"/>
            <msink:destinationLink direction="from" ref="{E050C3B5-1C46-41E7-BD7B-7CDA99CC9961}"/>
          </msink:context>
        </emma:interpretation>
      </emma:emma>
    </inkml:annotationXML>
    <inkml:trace contextRef="#ctx0" brushRef="#br0">0 823 406 0,'29'0'101'15,"10"4"18"-15,9-4-15 16,11 0-4-16,8-4-9 0,21 4 14 15,19-3-57-15,4-8 4 16,15 0-28-16,5-4 23 0,10-3-32 16,5-4-6-1,9-3 12-15,10-4-12 0,10 0 4 16,14-4 21-16,5 0 8 15,15 4-30-15,-6 0 13 0,1 0-34 16,10 3 29-16,-6 1 6 16,1 3-20-16,9 0-2 15,1 8-8-15,-6-1-11 0,-4 0 23 16,0 4-23-16,4 1 32 15,6-1-4-15,4 0 5 0,10 3-35 16,-5 1 17-16,-5 4 20 16,-5-5-42-16,-4 1 30 15,-6 0-29-15,-4-1 35 16,0 1-14-16,0 0-14 0,-5-4 11 15,-5 0 8-15,-5 4 3 16,-14-4-32-16,4 0 31 0,-4 7-4 16,0-3 5-16,0 3-24 15,-1 1 41-15,1-1-36 0,0 4 24 16,-10 0-24-16,0 0 19 15,0 0-20-15,-5 0 12 16,5 0 3-16,5 0-3 0,-1-4 17 16,11 4-9-16,4-3-18 15,-4-1 1-15,-5-3 9 16,-1 3-24-16,1-3 40 0,0 3-11 15,4 1 13-15,-4-1-7 16,4 0-17-16,6 1-16 16,-11 3 38-16,-4 3-16 0,-14 1-21 15,-11 0 50-15,-9-1-40 16,0 1-2-16,-10 3 38 0,-5 0-18 15,-14 1 6-15,0-5-13 16,-10 5 2-16,-10-1-2 0,-9 0-9 16,0 1-2-1,-10 6 25-15,-1 1 0 0,-3-1-8 16,-6 1 2-16,0-4-33 15,-9 3 22-15,4 4-5 0,-9 4 18 16,-1 4 14-16,-9-1-16 16,5 1-20-16,-5-1 12 0,5 1 0 15,-5-1-6-15,5 1 19 16,4-5-5-16,-4 5-17 15,5 3-7-15,-5-3-1 0,4 3 13 16,-4 3 33-16,-5 1-20 16,5 4 14-16,-39-37-33 15,44 54 15-15,-44-54-12 0,38 69 10 16,-9-7 1-16,-9 0 9 15,-1 0-4-15,-4 3 3 16,-5 1-18-16,-1 3 6 0,-4 0-9 16,10 0 6-16,-1 0 11 15,6 4-21-15,-1-4 2 0,5 8 39 16,5-4-23-16,1 7 2 15,-1-4-7-15,0 1-15 0,0-1 21 16,0 4-15-16,0 0 6 16,-5 4 11-16,6 3 0 15,-6 1 4-15,5 6 5 16,-10 4 118-16,6 1-20 0,-11-1-53 15,1-3-26-15,-1-4-14 16,-4-4-15-16,0 4 0 0,-6-4-13 16,1 1 10-16,-5-5 9 15,0 5 41-15,0-1 5 16,-5 4 29-16,5-4-21 0,0 4-29 15,0 4-24-15,5-8 4 16,0 4-13-16,0-3 24 0,-5-1-11 16,5 4 15-16,0 0-13 15,0 4-7-15,-5 3-5 16,4 0-8-16,-4-3 0 15,-4 3-7-15,-1-7-1 0,5-4 8 16,-5-3 6-16,-5-4 6 16,5-7-3-16,-9-8 11 0,4 1-10 15,-4-8 0-15,4-7-8 16,-5-4-2-16,6 1-3 0,-6-5-5 15,5 1 8-15,10-44 0 16,-14 58 0-16,4-14 4 16,10-44-1-16,-15 58-12 15,1-11 23-15,14-47-8 0,-19 51-14 16,19-51 8-16,-20 48 6 15,20-48 0-15,0 0-20 0,-34 43 22 16,34-43-8-16,-44 33-9 16,6-11 27-16,-1-11-18 15,0-4 0-15,-10 4 5 0,1 0 0 16,-10-4-2-16,-1 4 9 15,1 4 48-15,-5-4-21 0,0 0 5 16,-10 3-7-16,-4-3-18 16,-6 4 19-16,-9-4-26 15,-10 3-8-15,-10 1-12 0,1-1 25 16,-10 4-12-16,-6 1 0 15,1-1-5-15,-10 0 8 16,5-3-23-16,0-1 20 0,0-3-2 16,0 0-10-16,-5 4 7 15,1-5 0-15,-11 9 15 0,5-5-4 16,-4 1-11-16,-1 3 2 15,-4 0-12-15,4-3 10 0,0 3 0 16,6-4 12-16,-6 1-2 16,1 0-5-16,-1-8-5 15,-4 4-7-15,-1 0 3 16,6-4 16-16,-1 0-12 0,0 1 8 15,6-1 7-15,-6-4-10 16,10 5-8-16,-4-1-6 0,-1 4 12 16,0 3-3-16,-4 1-8 15,-6 0 12-15,6 3 7 16,-1 0-4-16,0-3-7 0,1-1-3 15,-1 1-5-15,10-4 8 16,0 3 2-16,1 1-2 0,-1-1 7 16,-5 1-7-16,0-4-4 15,-4 0-3-15,4 0 0 0,0-1 2 16,5-2 11-1,5 6 0-15,-9-3 3 0,4 0-9 16,0-7-3-16,0-1-16 16,0 1 19-16,-9-4 5 0,-6 4 0 15,-4-1-5-15,0-3 6 16,-6-3-12-16,1-1-10 0,5 4 18 15,9 0 2-15,6 0-1 16,9 0 3-16,0 0-3 16,5 0-3-16,-5-4-13 15,0 1 3-15,-1-1 10 0,1 4 5 16,10 0 9-16,-5 0-5 15,5-3-9-15,4-1 4 0,1 0-8 16,14-7-1-16,0 8-5 16,10-1 15-16,9 4 7 15,-4-4-12-15,9 1-9 0,1-1 4 16,-1 4-3-16,5-4 11 15,0 4 8-15,-4-3-7 0,4 3-2 16,-10-4 2-16,1 1-12 16,0 3-3-16,-1 0 11 15,-4 0 4-15,4 3 8 16,1 1-3-16,-6-1-5 0,6 5-10 15,-6-5 1-15,6 1-4 16,4 7 14-16,1 0 7 0,4-4-3 16,5 0 15-16,0 1 5 15,5 3 7-15,0 0-4 0,5-1-6 16,9 1-13-16,5-7-16 15,10 0 3-15,34-4 6 16,-29 7 5-16,29-7-11 0,0 0-190 16,0 0-300-16,0 0-373 15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2:22.88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0FFE03-2A50-483F-BA33-B65684931CF6}" emma:medium="tactile" emma:mode="ink">
          <msink:context xmlns:msink="http://schemas.microsoft.com/ink/2010/main" type="writingRegion" rotatedBoundingBox="13152,3418 2677,3285 2710,668 13185,801"/>
        </emma:interpretation>
      </emma:emma>
    </inkml:annotationXML>
    <inkml:traceGroup>
      <inkml:annotationXML>
        <emma:emma xmlns:emma="http://www.w3.org/2003/04/emma" version="1.0">
          <emma:interpretation id="{986E952E-E6CE-4D80-A46B-D52DA08ADE3B}" emma:medium="tactile" emma:mode="ink">
            <msink:context xmlns:msink="http://schemas.microsoft.com/ink/2010/main" type="paragraph" rotatedBoundingBox="13152,3418 2677,3285 2710,668 13185,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1FA7B8-4D30-4303-9339-6887D1ABED7F}" emma:medium="tactile" emma:mode="ink">
              <msink:context xmlns:msink="http://schemas.microsoft.com/ink/2010/main" type="line" rotatedBoundingBox="13152,3418 2677,3285 2710,668 13185,801"/>
            </emma:interpretation>
          </emma:emma>
        </inkml:annotationXML>
        <inkml:traceGroup>
          <inkml:annotationXML>
            <emma:emma xmlns:emma="http://www.w3.org/2003/04/emma" version="1.0">
              <emma:interpretation id="{FBF04E38-8FFC-4203-A78D-C2826A5CEA4C}" emma:medium="tactile" emma:mode="ink">
                <msink:context xmlns:msink="http://schemas.microsoft.com/ink/2010/main" type="inkWord" rotatedBoundingBox="13154,3244 8720,3187 8744,1239 13179,1295"/>
              </emma:interpretation>
            </emma:emma>
          </inkml:annotationXML>
          <inkml:trace contextRef="#ctx0" brushRef="#br0">364 662 848 0,'0'0'389'15,"-10"41"24"-15,10-41-75 16,-9 40-91-16,-1-4-74 0,5-7-5 15,-5 0-18-15,10-29-49 16,-14 44-22-16,4-15-30 16,10-29 14-16,-19 29 14 0,19-29-21 15,-24 22-11-15,24-22 8 16,-30 0-20-16,30 0-20 15,-29-18 11-15,5-11-8 16,5-15-12-16,4-14 5 0,1-15-9 16,-6-18 3-16,6-11-7 15,4-4 4-15,-5 5 0 0,1 6 0 16,4 15-9-16,-5 11-107 15,1 14-156-15,4 15-226 0,10 40-319 16</inkml:trace>
          <inkml:trace contextRef="#ctx0" brushRef="#br0" timeOffset="197.0113">418-335 1239 0,'53'-25'260'16,"-5"-1"-93"-16,6-6-61 0,-1-1-49 16,5 0-19-16,1 4-50 15,-1 7-357-15,-10 8-244 16</inkml:trace>
          <inkml:trace contextRef="#ctx0" brushRef="#br0" timeOffset="448.0257">-456-360 1737 0,'0'0'55'0,"0"0"132"16,15 62 86-16,-6 14-71 0,6 15-101 16,-5 11-37-16,4 11-27 15,1 3-16-15,4 4-15 16,-4-3-236-16,4-4-405 0,-4-15-114 15</inkml:trace>
          <inkml:trace contextRef="#ctx0" brushRef="#br0" timeOffset="1008.0577">-631 189 1300 0,'-24'-3'277'0,"24"3"46"15,-29 36-41-15,10 8-116 0,4 7-49 16,0 0-73-16,6 0-8 16,-1-4-12-16,0-3-16 15,-4-8 12-15,4-7-27 0,10-29 10 16,0 0 5-16,-29 15-8 15,5-15-7-15,4-19-9 16,-4-2 11-16,-5-8-18 16,5-4 34-16,24 33-19 0,-39-33 15 15,10 15-17-15,0 11 10 16,-1 14-9-16,1 7 9 0,29-14 0 15,-29 37 0-15,29-37 5 16,-24 43-14-16,24-43 12 0,0 44-14 16,0-44 20-16,24 40-17 15,10-14 5-15,0-5 5 16,10-2-5-16,0-1 18 15,-6 0-26-15,-9 0 21 0,-4 8-10 16,-25-26 13-16,5 43-16 16,-15-6 11-16,10-37 1 15,-39 47-15-15,0-18 22 0,-4-11-28 16,-1-14 26-16,5-11-3 15,-5-11 24-15,10-12 16 0,-4-17-1 16,9-11-1-16,4-15-28 16,-4-18-8-16,0-11-18 15,5-11 11-15,4 1-17 0,6 10 14 16,-1 14-96-16,6 19-265 15,4 18-330-15,5 51-64 16</inkml:trace>
          <inkml:trace contextRef="#ctx0" brushRef="#br0" timeOffset="1348.0772">-970-535 2060 0,'0'0'82'0,"0"0"143"15,0 0-76-15,-25 11-71 16,25-11-38-16,0 0-48 16,0 0-461-16,0 0-368 0</inkml:trace>
          <inkml:trace contextRef="#ctx0" brushRef="#br0" timeOffset="1161.0665">-766 1248 1184 0,'72'-21'181'16,"1"-9"-86"-16,-5-10-49 15,0-7-46-15,-5-18-365 0</inkml:trace>
          <inkml:trace contextRef="#ctx0" brushRef="#br0" timeOffset="1529.0875">-1247 1358 2322 0,'0'0'54'16,"0"0"-7"-16,0 0-14 15,0 0-15-15,0 0-372 0,29 0-535 16</inkml:trace>
          <inkml:trace contextRef="#ctx0" brushRef="#br0" timeOffset="2008.1148">-1853 597 2124 0,'38'0'15'0,"-4"-4"17"0,-5 1-26 16,5-1-6-16,-9 4 11 16,-1-4-8-16,-24 4 3 15,24-7 4-15,-24 7-25 0,0 0 32 16,0 0-27-16,5-29 10 15,-5 29 7-15,-10-29-29 16,10 29 33-16,-29-22-14 16,5 11 7-16,-5 8 3 0,-10 13-12 15,-9 12 37-15,-16 15 19 16,-8-1 41-16,-11 11 14 15,1-3 13-15,-6-4-8 0,6-4-7 16,4-6 5-16,10-12 0 16,0-11 24-16,10-14-18 0,5-15-40 15,4-11-12-15,10-14-4 16,1-11-9-16,4-8-26 15,4-14-16-15,1-4 8 16,10 1-8-16,-5-1-8 0,9 4 0 16,1 7 0-16,4 8 4 15,0 10-17-15,5 8-148 0,0 10-206 16,5 37-418-16,0 0-174 15</inkml:trace>
          <inkml:trace contextRef="#ctx0" brushRef="#br0" timeOffset="2384.1364">-3227 22 1618 0,'0'0'326'16,"-24"-15"-56"-16,24 15-123 15,0 0-62-15,-19 26-21 0,4 18-32 16,10 14-21-16,5 7 20 16,5 12-9-16,5 3-27 0,-1 0 28 15,1-7-23-15,0-8 12 16,0-10-8-16,-6-8 6 15,1-14 4-15,-5-33 0 16,-5 33 24-16,5-33-17 0,0 0-2 16,-29 25 19-16,0-18 9 15,-5-3 32-15,0-4 5 0,0 0-5 16,0 7-11-16,0 0-30 15,0 12 5-15,0 3-33 16,5 3 10-16,5 0-20 0,24-25 0 16,-15 44 0-16,6-11-15 15,14 0-237-15,-5-33-489 0,29 36-345 16</inkml:trace>
        </inkml:traceGroup>
        <inkml:traceGroup>
          <inkml:annotationXML>
            <emma:emma xmlns:emma="http://www.w3.org/2003/04/emma" version="1.0">
              <emma:interpretation id="{2C989486-040B-491C-8C82-40093786AFDC}" emma:medium="tactile" emma:mode="ink">
                <msink:context xmlns:msink="http://schemas.microsoft.com/ink/2010/main" type="inkWord" rotatedBoundingBox="8138,3354 5486,3321 5519,703 8171,737"/>
              </emma:interpretation>
            </emma:emma>
          </inkml:annotationXML>
          <inkml:trace contextRef="#ctx0" brushRef="#br0" timeOffset="3072.1758">-4435 506 1412 0,'-29'22'153'0,"29"-22"30"0,0 0-42 15,-24 33-18-15,24-33-18 0,-5 43-41 16,5-43-1-1,0 0 4-15,43 33-42 0,-4-18 8 16,5-15-28-16,0-15-1 16,-6-3 14-16,-4-11-25 0,-5 0 15 15,-4-8-1-15,-16-6-1 16,1-5 0-16,-10-3-6 15,-5 4-9-15,-9 3 12 0,-1 8 13 16,-14 7 62-16,-5 14-1 16,-14 12-16-16,-11 13-17 0,-9 12-26 15,-9 4-1-15,4 3-3 16,0 0-6-16,5 0-15 15,10-3-4-15,10-15-16 16,9-4-40-16,10-14-31 0,29 7 7 16,-15-41 14-16,15-6-6 15,15 4 19-15,-1-5 22 16,15 8 19-16,0 4 7 0,5 10-4 15,0 8 4-15,-5 11 9 16,-29 7 9-16,30 18 21 0,-30-18 140 16,19 58 60-16,-24 4 5 15,-5 7-48-15,-19 19-32 0,-5 6-17 16,-14 4-43-1,-6 4-36-15,-4-3-23 0,5-12-14 16,4-7-13-16,1-11-89 16,4-14-177-16,10-12-301 0,34-43-365 15</inkml:trace>
          <inkml:trace contextRef="#ctx0" brushRef="#br0" timeOffset="3237.1852">-4935-815 1913 0,'0'0'11'16,"0"0"-11"-16,24-4-9 15,-24 4-350-15,0 0-251 0</inkml:trace>
          <inkml:trace contextRef="#ctx0" brushRef="#br0" timeOffset="3504.2005">-5435 259 2117 0,'-24'-19'296'0,"0"-13"-36"15,4-12-90-15,6-7-93 16,19-4-40-16,9 4-15 0,11 8-8 15,9 14-7-15,4 10-15 16,6 19 1-16,0 15 21 0,-10 18-9 16,-5 14-5-16,-10 11 5 15,-14 15-2-15,-15 11 8 0,-14 10 4 16,-20 1-31-1,-9 7-242-15,-15-4-363 0,0-7-283 16</inkml:trace>
          <inkml:trace contextRef="#ctx0" brushRef="#br0" timeOffset="4108.235">-6027 142 2129 0,'0'0'150'16,"0"0"21"-16,-34 0-12 16,5 0-46-16,29 0-39 15,0 0-16-15,-34-15-41 0,34 15-14 16,-5-54 4-16,15-8-18 15,10-11 18-15,9 0-12 0,9-3-3 16,-4 18 8-16,5 7-20 16,0 18 20-16,-5 29-4 0,0 23 13 15,-19 28-15-15,-6 22 23 16,-14 15-8-16,-9 10-13 15,-15 8 17-15,-5 0 1 16,-5-3-12-16,-10-5 4 0,-4-7 7 16,0-14-20-16,4-18 7 15,6-15 16-15,4-18-20 0,5-15 7 16,5-18 12-16,4-18-28 15,11-7 13-15,-6-4 0 0,11 7-12 16,9 33 12-16,0 0-10 16,0 0 10-16,0 0 13 15,9 47-16-15,-4 19 14 0,0 14 1 16,5 3 42-16,-15 5 53 15,0 3-12-15,-9 0-32 16,-11-4 2-16,-9-3 26 0,-9-8-5 16,-6-7 8-16,1-14 24 15,-1-15 3-15,1-15 0 16,-1-17-11-16,10-26-61 0,0-23-15 15,10-28 0-15,15-25-34 16,4-30 8-16,10-18-11 0,10-4-10 16,14-3 10-16,5 4-22 15,15 3-250-15,4 3-213 0,10 8-455 16,6-7-240-1</inkml:trace>
          <inkml:trace contextRef="#ctx0" brushRef="#br0" timeOffset="4260.2436">-6099-1132 2297 0,'0'0'75'16,"0"0"-19"-16,-15 33-25 15,15-33-21-15,0 0-410 0,-5 36-456 16</inkml:trace>
        </inkml:traceGroup>
        <inkml:traceGroup>
          <inkml:annotationXML>
            <emma:emma xmlns:emma="http://www.w3.org/2003/04/emma" version="1.0">
              <emma:interpretation id="{6FC8B9EE-B1AE-49E7-B3F7-78689830809B}" emma:medium="tactile" emma:mode="ink">
                <msink:context xmlns:msink="http://schemas.microsoft.com/ink/2010/main" type="inkWord" rotatedBoundingBox="4964,2687 2685,2659 2706,1035 4985,1064"/>
              </emma:interpretation>
            </emma:emma>
          </inkml:annotationXML>
          <inkml:trace contextRef="#ctx0" brushRef="#br0" timeOffset="4460.2552">-7424-782 2327 0,'-15'69'56'0,"15"22"-37"15,0 14 20-15,15 4-24 0,-1 15-15 16,6 4 4-16,-6 3-363 16,6 0-342-16</inkml:trace>
          <inkml:trace contextRef="#ctx0" brushRef="#br0" timeOffset="4868.2782">-7628 157 1635 0,'0'0'95'0,"0"0"180"0,0 0-63 16,0 0-53-16,-15 40-56 15,6 0-46-15,4-4-25 0,0 4-10 16,-5 4-4-16,1-4-18 15,-1 0 13-15,-9 0-21 0,4-4 11 16,15-36-20-16,-34 37-13 16,5-23-54-16,-5-10 11 0,0-15 20 15,-5-7 38-15,5-4-17 16,-5 4 48-16,-4 3 54 15,-6 12 82-15,-4 6 43 16,-10 12-30-16,-15 10-47 0,-19 15 2 16,-15 8 5-16,-9 2 20 15,-5-2-61-15,5-8-17 0,4-4-34 16,6-14 0-16,13-11-20 15,1-11-2-15,15-7-6 0,4-12-10 16,10-2-38-16,10-5-225 16,14-7-257-16,6-3-352 0,18-4-41 15</inkml:trace>
          <inkml:trace contextRef="#ctx0" brushRef="#br0" timeOffset="5020.2872">-9224 22 2097 0,'43'-11'324'0,"11"-11"-80"0,9-3-129 16,14-4-68-16,11-11-23 16,4 3-291-16,10 1-474 0,0 3-147 15</inkml:trace>
        </inkml:traceGroup>
      </inkml:traceGroup>
    </inkml:traceGroup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3:11.13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8C2D36-19E4-4343-829B-9F682CF6DBBA}" emma:medium="tactile" emma:mode="ink">
          <msink:context xmlns:msink="http://schemas.microsoft.com/ink/2010/main" type="writingRegion" rotatedBoundingBox="8810,6639 11240,8313 9904,10253 7473,8578">
            <msink:destinationLink direction="with" ref="{93B85884-5696-4786-8033-77972826F025}"/>
          </msink:context>
        </emma:interpretation>
      </emma:emma>
    </inkml:annotationXML>
    <inkml:traceGroup>
      <inkml:annotationXML>
        <emma:emma xmlns:emma="http://www.w3.org/2003/04/emma" version="1.0">
          <emma:interpretation id="{91E32B40-E79C-4F03-BDCB-74E7AA116D67}" emma:medium="tactile" emma:mode="ink">
            <msink:context xmlns:msink="http://schemas.microsoft.com/ink/2010/main" type="paragraph" rotatedBoundingBox="9331,6432 11448,8957 9904,10252 7786,7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0A4C38-7300-46D4-8CEC-F2108B656723}" emma:medium="tactile" emma:mode="ink">
              <msink:context xmlns:msink="http://schemas.microsoft.com/ink/2010/main" type="inkBullet" rotatedBoundingBox="8492,7100 8754,7281 8473,7690 8210,7509"/>
            </emma:interpretation>
            <emma:one-of disjunction-type="recognition" id="oneOf0">
              <emma:interpretation id="interp0" emma:lang="fa-IR" emma:confidence="0">
                <emma:literal>•</emma:literal>
              </emma:interpretation>
            </emma:one-of>
          </emma:emma>
        </inkml:annotationXML>
        <inkml:trace contextRef="#ctx0" brushRef="#br0">-117-337 763 0,'0'0'155'16,"0"0"1"-16,0 0-22 16,0 0-13-16,0 0-40 0,0 0 19 15,0 0-22-15,30-58-15 16,-30 58-29-16,19-62 0 15,-9 8-42-15,-1-1 8 16,-4 4 22-16,5 4-39 0,-5 3 11 16,-5 44 12-16,0 0 7 15,5-43-20-15,-5 43 13 16,0 0-6-16,0 0 7 0,0 0 33 15,0 0-40-15,0 0 35 16,19 43 5-16,-19-43 30 0,24 62 37 16,-9-11-32-16,-1-7-7 15,-14-44 11-15,25 54-21 16,-25-54-28-16,24 44 4 0,-24-44-19 15,0 0-9 1,0 0 29-16,29 44-11 0,-29-44-6 16,0 0 30-16,0 0-17 15,0 0 6-15,0 0-23 0,0 0-9 16,0 0 7-16,29-40-12 15,-29 40-7-15,24-59 12 16,-9 8-16-16,-10 8 14 0,0 6 0 16,-5 37-14-16,5-40 20 15,-5 40-7-15,0 0-12 0,0-36-17 16,0 36-158-16,0 0-199 15,0 0-169-15,0 0 27 16</inkml:trace>
      </inkml:traceGroup>
      <inkml:traceGroup>
        <inkml:annotationXML>
          <emma:emma xmlns:emma="http://www.w3.org/2003/04/emma" version="1.0">
            <emma:interpretation id="{8556A6F2-9EA4-4A5A-BE79-E495FEC3DDA5}" emma:medium="tactile" emma:mode="ink">
              <msink:context xmlns:msink="http://schemas.microsoft.com/ink/2010/main" type="line" rotatedBoundingBox="9086,6829 11207,8290 10527,9278 8405,7817"/>
            </emma:interpretation>
          </emma:emma>
        </inkml:annotationXML>
        <inkml:traceGroup>
          <inkml:annotationXML>
            <emma:emma xmlns:emma="http://www.w3.org/2003/04/emma" version="1.0">
              <emma:interpretation id="{8762347F-AA6E-4F9F-BBA0-E128C70230B5}" emma:medium="tactile" emma:mode="ink">
                <msink:context xmlns:msink="http://schemas.microsoft.com/ink/2010/main" type="inkWord" rotatedBoundingBox="8898,7102 9122,7256 8928,7537 8704,7383"/>
              </emma:interpretation>
            </emma:emma>
          </inkml:annotationXML>
          <inkml:trace contextRef="#ctx0" brushRef="#br0" timeOffset="260.0149">369-730 567 0,'0'0'203'0,"0"0"24"16,0 0 1-16,0 0-41 0,38 26-2 15,-4-19-43-15,-34-7-97 16,39-7 5-16,-39 7-37 15,39-11 4-15,-39 11 0 0,39-11-17 16,-39 11-11-16,0 0-201 16,29-7-185-16,-29 7-37 0</inkml:trace>
          <inkml:trace contextRef="#ctx0" brushRef="#br0" timeOffset="528.03">471-701 808 0,'0'0'257'0,"0"0"38"0,0 0-27 15,0 0-17-15,4 44-18 16,-4-44-83-16,5 55-17 0,-5-12-61 16,0-43-31-16,-5 59-21 15,1-16 2-15,4-43-28 16,0 59 0-16,0-59-215 0,0 0-443 15</inkml:trace>
        </inkml:traceGroup>
        <inkml:traceGroup>
          <inkml:annotationXML>
            <emma:emma xmlns:emma="http://www.w3.org/2003/04/emma" version="1.0">
              <emma:interpretation id="{9979AF50-753E-45ED-89DD-2B2C5401B201}" emma:medium="tactile" emma:mode="ink">
                <msink:context xmlns:msink="http://schemas.microsoft.com/ink/2010/main" type="inkWord" rotatedBoundingBox="9680,7238 11207,8290 10527,9278 8999,8226"/>
              </emma:interpretation>
            </emma:emma>
          </inkml:annotationXML>
          <inkml:trace contextRef="#ctx0" brushRef="#br0" timeOffset="3381.1934">1296 810 417 0,'0'0'83'0,"19"-51"17"16,-19 51-5-16,24-58-17 16,-9 14-26-16,-15 44-28 15,14-58 1-15,1 7-15 0,-15 51-6 16,10-66-4-16,-1 19-7 15,-9 47 14-15,0 0 29 16,0-47-39-16,0 47 16 16,0 0 0-16,0 0-7 0,0 0 22 15,0 0 12-15,0 0 28 16,5 51 8-16,-5-51 6 15,10 61-7-15,-10-61 13 0,14 62-26 16,-14-62-36-16,15 59 19 16,-15-59-48-16,19 43 44 0,-19-43 40 15,0 0-53-15,0 0 31 16,0 0-29-16,0 0-16 15,34 18-3-15,-34-18-6 16,0 0-10-16,39-36 18 16,-15-4-13-16,-9-4-17 0,-15 44 31 15,19-69-26-15,1 15 0 16,-20 54 37-16,14-48-25 0,-14 48-10 15,0 0 14-15,0 0-31 16,0 0-92-16,10-40-148 16,-10 40-148-16,0 0-56 0</inkml:trace>
          <inkml:trace contextRef="#ctx0" brushRef="#br0" timeOffset="3863.221">1781 468 589 0,'0'0'144'0,"0"0"-8"16,0 0-6-16,39 32-22 0,-39-32-21 15,43 8-35 1,-43-8-24-16,44-11-5 0,-44 11-8 16,44-26-4-16,-44 26-16 15,0 0 12-15,43-43-13 0,-43 43 6 16,0 0-8-16,20-59-4 15,-20 59-10-15,5-47-9 16,-5 47 20-16,0 0 2 0,0 0 5 16,-49-7 4-16,10 14 5 15,39-7 0-15,-43 37-11 16,43-37 2-16,-39 47 10 0,39-47 3 15,-25 54 3-15,25-54 14 16,-4 51 49-16,4-51 34 16,14 55 34-16,-14-55-19 15,24 58-25-15,-4-14 6 0,-20-44-29 16,14 54 1-16,-14-54-13 15,10 55-42-15,-10-55 1 16,0 55-18-16,0-55-9 0,-14 43 15 16,14-43-107-16,0 0-220 15,0 0-205-15,-34 15-107 0</inkml:trace>
          <inkml:trace contextRef="#ctx0" brushRef="#br0" timeOffset="4388.251">2164 519 734 0,'34'-22'146'15,"-34"22"70"-15,0 0-15 0,0 0-44 16,0 0-73-16,15 51-2 16,-15-8-15-16,4 5-22 15,-4-1 2-15,-4-7-47 16,4-40 14-16,0 58-14 15,0-58 0-15,4 51 19 0,-4-51-40 16,0 0 38-16,0 0 6 16,0 0-36-16,0 0 28 0,39 4-31 15,-39-4 19-15,0 0-3 16,34-47-25-16,-14 3 39 15,-6 0-39-15,-4 1 7 0,-10 43 37 16,5-44-19-16,-5 44 16 16,0 0 7-16,0 0-23 15,0 0 55-15,0 0 3 16,-20 44 16-16,20-44-4 0,-9 54-22 15,4-6 52-15,5-48-11 16,0 0-39-16,0 0-2 16,39 32-34-16,-5-21-2 0,-34-11 2 15,43-18-12-15,-9-4 10 16,-34 22-21-16,39-40 9 0,-39 40 16 15,34-58-36-15,-15 11 10 16,-19 47-163-16,20-59-344 16,-15 19-205-16</inkml:trace>
          <inkml:trace contextRef="#ctx0" brushRef="#br0" timeOffset="2263.1295">1184-224 513 0,'0'0'100'16,"0"0"26"-16,0 0 8 15,0 0 8-15,0 0 4 16,0 0 47-16,0 0-17 16,0 0-7-16,0 0-63 0,0 0-64 15,0 0-1-15,0 0-21 16,0 0-13-16,0 0 4 0,0 0-32 15,0 0 35-15,-44 11-10 16,44-11-4-16,0 0 13 16,0 0-22-16,0 0 13 0,-39 62-30 15,39-62 46-15,0 0-36 16,-19 66 33-16,19-66-12 15,0 0 11-15,10 61-37 16,-10-61 43-16,0 0-4 0,39 44 19 16,-39-44-29-16,38 18 19 15,-38-18-24-15,44-11 7 16,-44 11-20-16,44-29 21 0,-44 29-31 15,39-54 32-15,-15 3-12 16,-5 0-21-16,-4-4 32 0,-10-3-3 16,-1-4-44-16,-8-3-2 15,-1-1 24-15,-5 4-13 16,-5 8 10-16,1 14 29 0,14 40-18 15,0 0 6 1,-34-37 5-16,34 37-21 0,-44 4 16 16,5 14 19-16,39-18-32 15,-43 44 13-15,43-44 18 0,-49 62-13 16,15-8-5-16,34-54 11 15,-34 69-11-15,15-10 30 16,19-59 23-16,0 61 29 0,0-61 9 16,19 62 2-16,-19-62-36 15,29 58 8-15,-29-58 0 0,44 55-8 16,-44-55-16-16,44 51 34 15,-44-51-19-15,48 44-11 16,-48-44-1-16,34 40-28 16,-34-40-4-16,0 0-10 15,0 0 9-15,39 43-11 0,-39-43-7 16,0 0 14-16,0 0-26 15,0 0-197-15,0 0-299 0,29 51-285 16</inkml:trace>
        </inkml:traceGroup>
      </inkml:traceGroup>
      <inkml:traceGroup>
        <inkml:annotationXML>
          <emma:emma xmlns:emma="http://www.w3.org/2003/04/emma" version="1.0">
            <emma:interpretation id="{91978FF4-1DAC-40DC-AFC3-7490DB18AE84}" emma:medium="tactile" emma:mode="ink">
              <msink:context xmlns:msink="http://schemas.microsoft.com/ink/2010/main" type="line" rotatedBoundingBox="8909,7651 10601,9668 9904,10253 8211,8235"/>
            </emma:interpretation>
          </emma:emma>
        </inkml:annotationXML>
        <inkml:traceGroup>
          <inkml:annotationXML>
            <emma:emma xmlns:emma="http://www.w3.org/2003/04/emma" version="1.0">
              <emma:interpretation id="{A8094CCF-F7BE-43CE-8B7B-598F5E846DC9}" emma:medium="tactile" emma:mode="ink">
                <msink:context xmlns:msink="http://schemas.microsoft.com/ink/2010/main" type="inkWord" rotatedBoundingBox="8715,7813 9241,8440 8748,8853 8222,8226"/>
              </emma:interpretation>
            </emma:emma>
          </inkml:annotationXML>
          <inkml:trace contextRef="#ctx0" brushRef="#br0" timeOffset="-2636.1508">0 326 447 0,'0'0'132'0,"0"0"-11"15,0 0-21-15,0 0 2 0,0 0 3 16,34-48-24-16,-34 48 5 15,0 0 1-15,0 0-30 16,39-40-5-16,-39 40-41 0,38-36 12 16,-38 36 14-16,0 0-44 15,44-51 7-15,-44 51 6 16,34-47-6-16,-34 47 7 0,0 0 15 15,24-51-31-15,-24 51 22 16,0 0-21-16,0 0-4 16,5-47 3-16,-5 47-12 15,0 0 47-15,0 0-13 0,0 0-31 16,-39-15-2-16,39 15 48 15,-43 11-32-15,43-11 16 0,-44 22-12 16,44-22 0-16,-39 25 0 16,39-25 4-16,0 0-35 15,0 0 47-15,0 0-12 0,-34 51-8 16,34-51 8-16,0 0 3 15,0 0-31-15,5 55 29 16,-5-55 8-16,0 0-8 16,39 47 24-16,-39-47 52 0,48 44-28 15,-9-12-6-15,-39-32 12 16,44 37-21-16,-44-37 16 15,44 40-6-15,-44-40 24 0,24 44-7 16,-24-44-39-16,14 47-10 16,-14-47 0-16,0 0-19 0,-4 51 17 15,4-51-8-15,0 0-19 16,-34 44 21-16,34-44-17 15,-34 25-13-15,34-25-36 16,-39-4-67-16,39 4-7 16,0 0 32-16,-44-32 53 0,44 32 27 15,0 0-11-15,0 0 35 16,-34-55-21-16,34 55 26 0,0 0 4 15,0 0-26-15,0 0-5 16,0 0 34-16,0 0 8 16,0 0 9-16,0 0 26 0,0 0-3 15,0 0-9-15,-19 55-15 16,19-55-26-16,-10 51 16 0,10-51-19 15,-10 47-7 1,10-47-42-16,0 0-369 0,0 0-239 16</inkml:trace>
          <inkml:trace contextRef="#ctx0" brushRef="#br0" timeOffset="-2081.119">383 686 445 0,'0'0'224'16,"0"0"16"-16,0 0 1 15,0 0-30-15,0 0-14 16,0 0-50-16,0 0-13 0,0 0-72 16,0 0-10-16,24-40-26 15,-9-4-29-15,-5-7 27 0,-1-3-24 16,1-4-14-16,-5-1 8 15,5 1 13-15,-1 4-16 16,-9 54 20-16,10-55-14 16,-10 55 15-16,0 0-12 15,0 0-14-15,0 0 14 0,15-47-4 16,-15 47-1-16,0 0 24 15,0 0-11-15,0 0-19 0,0 0 27 16,0 0-1-16,0 0 14 16,0 0 67-16,34 47-30 15,-15 0 17-15,-19-47 2 0,15 62-17 16,-6-7-8-16,-4-8-30 15,0 0-4-15,0-3 11 16,-5-44-3-16,0 58-34 16,0-14 10-16,0-44-6 0,5 44-14 15,-5-44 23-15,0 0-13 16,0 0-7-16,0 0 14 15,0 0-23-15,0 0 12 0,0 0-86 16,0 0-157-16,0 0-174 16,0 0-112-16,0 0-12 0</inkml:trace>
          <inkml:trace contextRef="#ctx0" brushRef="#br0" timeOffset="-1825.104">403 595 539 0,'0'0'154'0,"0"0"-1"16,0 0 25-16,0 0-8 0,0 0 21 15,0 0 26 1,29-54-47-16,-29 54-41 0,39-48-67 16,-39 48-57-16,53-43 25 15,-14 10-50-15,-39 33-289 16,48-29-246-16</inkml:trace>
        </inkml:traceGroup>
        <inkml:traceGroup>
          <inkml:annotationXML>
            <emma:emma xmlns:emma="http://www.w3.org/2003/04/emma" version="1.0">
              <emma:interpretation id="{B6A88D57-33E2-4802-B4C2-C5F8AA3BEF43}" emma:medium="tactile" emma:mode="ink">
                <msink:context xmlns:msink="http://schemas.microsoft.com/ink/2010/main" type="inkWord" rotatedBoundingBox="9759,8664 10601,9668 9904,10253 9062,9249"/>
              </emma:interpretation>
            </emma:emma>
          </inkml:annotationXML>
          <inkml:trace contextRef="#ctx0" brushRef="#br0" timeOffset="5364.3068">1101 897 518 0,'0'0'132'16,"0"0"26"-16,0 0 20 0,0 0 12 15,0 0-2-15,34 66-55 16,-9-12-1-16,-25-54-41 16,29 69-10-16,-5-18 34 15,-24-51-38-15,19 59-49 0,-19-59 41 16,25 51-25-16,-25-51-41 15,24 43 2-15,-24-43 20 16,0 0-37-16,0 0 26 0,0 0-4 16,0 0-10-16,0 0 15 15,0 0 9-15,0 0-41 16,0 0 25-16,34-3 11 0,-34 3-46 15,29-44 44-15,-10 0-17 16,1 1-12-16,-20 43 17 0,24-55-19 16,-4 11-15-1,-20 44-41-15,19-47-133 0,-19 47-136 16,0 0-90-16,19-33-47 15</inkml:trace>
          <inkml:trace contextRef="#ctx0" brushRef="#br0" timeOffset="5620.3215">1465 977 855 0,'0'0'237'16,"0"0"-13"-16,0 0-53 15,0 0-45-15,0 0-74 0,39 29-30 16,-39-29 12-16,39 11-60 15,-39-11-115-15,0 0-175 0,0 0-118 16</inkml:trace>
          <inkml:trace contextRef="#ctx0" brushRef="#br0" timeOffset="5841.3341">946 1097 571 0,'0'0'0'16,"0"0"-10"-16,44 15 10 0,-15-8-17 15,-29-7-194-15</inkml:trace>
          <inkml:trace contextRef="#ctx0" brushRef="#br0" timeOffset="7133.408">1247 1836 462 0,'0'0'115'0,"0"0"19"15,0 0-55-15,0 0 4 16,0 0 9-16,0 0 39 0,0 0 26 15,39-33-35-15,-39 33-19 16,48-25-21-16,1 3-12 0,-10 8-51 16,4-1 30-1,-4 0 7-15,0 4-15 0,-39 11-4 16,49-18-34-16,-11 4-21 15,-38 14 36-15,0 0-14 16,39-11-12-16,-39 11 20 0,0 0-30 16,0 0-162-16,0 0-200 15,0 0-67-15</inkml:trace>
          <inkml:trace contextRef="#ctx0" brushRef="#br0" timeOffset="7356.4208">1431 1767 575 0,'0'0'314'16,"0"0"27"-16,0 0-44 15,-19 69 1-15,9-11-78 0,10-3-43 16,-5 0-64-16,10-4-45 15,0-1-42-15,5-2-26 16,0 3 11-16,-10-51-56 0,9 65-414 16,1-17-296-16</inkml:trace>
        </inkml:traceGroup>
      </inkml:traceGroup>
    </inkml:traceGroup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3:24.34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50C3B5-1C46-41E7-BD7B-7CDA99CC9961}" emma:medium="tactile" emma:mode="ink">
          <msink:context xmlns:msink="http://schemas.microsoft.com/ink/2010/main" type="inkDrawing" rotatedBoundingBox="17114,9489 18744,11153 18304,11585 16674,9921" semanticType="callout" shapeName="Other">
            <msink:sourceLink direction="from" ref="{93B85884-5696-4786-8033-77972826F025}"/>
            <msink:sourceLink direction="to" ref="{EC0412B4-E87E-4DED-B196-9C1F1D396049}"/>
          </msink:context>
        </emma:interpretation>
      </emma:emma>
    </inkml:annotationXML>
    <inkml:trace contextRef="#ctx0" brushRef="#br0">0-4 487 0,'0'0'139'0,"0"0"-24"16,29 3-30-16,-29-3 8 0,0 0 75 15,0 0 55-15,29 19 44 16,0 2-42-16,5 8-41 15,5 12 24-15,14 20-18 0,15 16-74 16,10 21-33-16,9 11-28 16,20 11-26-16,5 4-13 15,9 0-10-15,0 0 2 16,-4-12-8-16,-1-2-8 0,-4-19 11 15,-5-15-3-15,-10-11 12 16,-10-14-10-16,-19-14 1 0,-10-8-9 16,-14-11 23-16,-15-3-8 15,-29-15-9-15,0 0 13 16,0 0-20-16,5-37 9 0,-15 5-2 15,-9-1-5-15,-5 0-12 16,-10 0 17-16,4 1-11 0,-4-1-9 16,0 0 20-16,5 0 0 15,0-3-30-15,5 7 32 16,5 0-2-16,19 29-16 15,-25-29 24-15,25 29-4 0,0 0-17 16,0 0 26-16,-24-30-16 16,24 30-3-16,0 0 17 0,0 0-23 15,0 0 5-15,0 0 12 16,0 0-9-16,-15 40 15 0,6 4-9 15,9 7-11-15,5 4 24 16,4 3-3-16,6 0-5 0,-1-7-1 16,6 0 12-16,-6-7-12 15,6-8-11-15,-6-3 5 16,-14-33 12-16,15 33-12 15,-15-33 45-15,5 32 23 0,-5-32-30 16,-24 40-20-16,-6-7-1 16,-4-4-11-16,0-3-20 0,1-4 5 15,3-4-111-15,1 0-261 16,29-18-377-16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4:57.0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294599-1313-4E32-A9E6-B66720B37941}" emma:medium="tactile" emma:mode="ink">
          <msink:context xmlns:msink="http://schemas.microsoft.com/ink/2010/main" type="writingRegion" rotatedBoundingBox="23798,17620 1605,17308 1680,11980 23873,12292"/>
        </emma:interpretation>
      </emma:emma>
    </inkml:annotationXML>
    <inkml:traceGroup>
      <inkml:annotationXML>
        <emma:emma xmlns:emma="http://www.w3.org/2003/04/emma" version="1.0">
          <emma:interpretation id="{0EB9176C-8D5F-4409-B909-973904476CB3}" emma:medium="tactile" emma:mode="ink">
            <msink:context xmlns:msink="http://schemas.microsoft.com/ink/2010/main" type="paragraph" rotatedBoundingBox="8107,14851 23826,14512 23882,17097 8163,174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712856-20DE-47DB-8035-49987B1C6E87}" emma:medium="tactile" emma:mode="ink">
              <msink:context xmlns:msink="http://schemas.microsoft.com/ink/2010/main" type="line" rotatedBoundingBox="8107,14851 23826,14512 23882,17097 8163,17437"/>
            </emma:interpretation>
          </emma:emma>
        </inkml:annotationXML>
        <inkml:traceGroup>
          <inkml:annotationXML>
            <emma:emma xmlns:emma="http://www.w3.org/2003/04/emma" version="1.0">
              <emma:interpretation id="{EE2F5942-FFB5-48B2-B913-65CCECD1403A}" emma:medium="tactile" emma:mode="ink">
                <msink:context xmlns:msink="http://schemas.microsoft.com/ink/2010/main" type="inkWord" rotatedBoundingBox="8107,14851 9711,14817 9767,17402 8163,17437">
                  <msink:destinationLink direction="with" ref="{A353A610-C66F-45B6-B878-DD35075F08C6}"/>
                </msink:context>
              </emma:interpretation>
            </emma:emma>
          </inkml:annotationXML>
          <inkml:trace contextRef="#ctx0" brushRef="#br0">-13716 3701 709 0,'0'0'169'0,"0"0"65"16,0 0-8-16,-9-29-116 16,9 0 4-16,14-15-2 15,10-10-51-15,10-12-36 0,5-7 0 16,5-3-8-16,4-4 3 15,-4-4-11-15,-5-7 9 16,0-11-23-16,-10-11-3 0,-5-10 2 16,-5-5 14-16,-9-3 7 15,-10 11-15-15,-10 15 11 0,-9 25 9 16,0 21-20-16,-15 34 0 15,-5 36-16-15,-10 36 5 0,-9 40-13 16,-5 23 24-16,10 17 12 16,-6 4-21-16,16-7 26 0,9-11-22 15,9-4 35-15,11-15 20 0,19-6 38 16,9-12-3-16,11-7 0 15,13-3-13-15,6-12-32 16,9 1 33-16,6-8 1 0,-1 1 8 16,0 3-17-16,-9 0-30 15,-1-1 5-15,-14 9-16 0,-5 3-13 16,-9 3-3-16,-15 8 0 15,-10 3-21-15,-5-3-18 0,-5 0-87 16,-9-15-83-16,5-7-158 0,-1-11-140 16,-4-11-93-16</inkml:trace>
          <inkml:trace contextRef="#ctx0" brushRef="#br0" timeOffset="392.0224">-12770 4662 1699 0,'25'-7'160'0,"-25"7"62"15,14-44-25-15,1-3-78 16,-10-12-54-16,4-17-34 0,1-15-7 15,5-18-19-15,-1-26-19 16,6-21 14-16,9-19 0 0,0-14 5 16,0-4-8-16,5 11 8 15,-5 22-3-15,0 40 5 0,-9 29-17 16,-1 29 6-16,-4 33 6 15,-15 29 8-15,19 47 13 0,0 22 33 16,-4 22-6-16,-5 11 8 0,-1 11 22 16,1 11-4-16,0-8-25 15,-1 0-19-15,1-3-17 0,5-11-8 16,-6-7-3-16,6-4 0 15,-5-11 2-15,4-11-11 16,1-14-42-16,-5-8-261 0,-6-11-244 16,-4-36-119-16,0 0 30 0</inkml:trace>
          <inkml:trace contextRef="#ctx0" brushRef="#br0" timeOffset="589.0336">-12566 3756 1495 0,'0'0'32'16,"0"0"23"-16,0 0-39 0,0 0 28 16,0 0 8-16,0 0-19 15,34-48-24-15,10-3-7 0,14 0 4 16,5 1-102-16,5 2-266 15,-5-3-127-15</inkml:trace>
        </inkml:traceGroup>
        <inkml:traceGroup>
          <inkml:annotationXML>
            <emma:emma xmlns:emma="http://www.w3.org/2003/04/emma" version="1.0">
              <emma:interpretation id="{D2F1F5E4-09A8-4F27-A724-C8354BFC5548}" emma:medium="tactile" emma:mode="ink">
                <msink:context xmlns:msink="http://schemas.microsoft.com/ink/2010/main" type="inkWord" rotatedBoundingBox="11741,15086 12191,15076 12232,16939 11781,16949"/>
              </emma:interpretation>
            </emma:emma>
          </inkml:annotationXML>
          <inkml:trace contextRef="#ctx0" brushRef="#br1" timeOffset="-75097.2954">-10203 3002 1726 0,'20'-14'231'0,"-20"14"2"0,19-15-44 16,1 1-75-16,-1-5-55 15,10-6-37-15,5-4-10 16,5-4-6-16,0-7-11 0,4 0 1 15,-9-4 13-15,5-3-3 0,-5-4 0 16,-9-3-6-16,-6 3 0 16,-5-4 0-16,-9 8-7 0,-10 7-15 15,-9 7 2-15,-10 15 2 16,-15 10 11-16,-5 16-7 0,-4 17 6 15,-1 15 8-15,1 15-5 16,-1 7 5-16,10 10 3 0,5 5 6 16,5-4 11-16,15-1 4 0,9-2-2 15,10-9-8-15,9 1-5 16,10-3-4-16,10-5-5 15,10 1 10-15,0 3-10 0,-1-3 0 16,1-1-6-16,-5 4-239 16,-5 4-274-16,-10 4-170 0</inkml:trace>
          <inkml:trace contextRef="#ctx0" brushRef="#br1" timeOffset="-74932.2859">-10183 4196 2292 0,'0'0'249'16,"0"0"0"-16,0 0-25 15,0 0-46-15,0 0-78 0,0 0-49 16,0 0-28-16,0 0-42 16,24-25-141-16,-24 25-195 0,0 0-246 15,24-22-154-15</inkml:trace>
        </inkml:traceGroup>
        <inkml:traceGroup>
          <inkml:annotationXML>
            <emma:emma xmlns:emma="http://www.w3.org/2003/04/emma" version="1.0">
              <emma:interpretation id="{C0BBFD35-FD85-4649-A54A-C88489429450}" emma:medium="tactile" emma:mode="ink">
                <msink:context xmlns:msink="http://schemas.microsoft.com/ink/2010/main" type="inkWord" rotatedBoundingBox="12955,14897 19566,14754 19613,16917 13002,17060"/>
              </emma:interpretation>
            </emma:emma>
          </inkml:annotationXML>
          <inkml:trace contextRef="#ctx0" brushRef="#br1" timeOffset="-78784.5061">-2409 2410 817 0,'0'0'189'16,"0"0"120"-16,0 0-13 0,0 0-68 15,0 0-39-15,0 0-85 0,0 0-8 16,0 0 10-1,0 0 16-15,0 0 91 0,0 0-22 16,14 51-28-16,-9 14-7 0,0 15-22 16,-5 4-8-16,-5 7-39 15,0-4-34-15,5 0-20 0,0-3-19 16,0-8 14-16,5-3-71 0,-5-11-186 15,5-15-226-15,0-10-339 16,-5-37-231-16</inkml:trace>
          <inkml:trace contextRef="#ctx0" brushRef="#br1" timeOffset="-78184.4719">-2783 2712 1866 0,'0'0'114'16,"0"0"101"-16,24 47 5 0,-14 0-64 15,-5 1-66-15,-5-1-40 0,-5-3-24 16,-5-1-12-1,1-6-8-15,-11-5-6 0,20-32 4 16,-39 37-8-16,10-16-5 0,0-6-1 16,0-11-35-16,29-4-22 15,-29-11-5-15,5-7 12 0,4-8 16 16,6 1 9-16,-1-8 29 0,1 4-3 15,-1 0 13-15,5 3-4 16,10 26-5-16,-29-18 8 0,0 18-3 16,-5 11 11-16,-10 14 14 15,-9 1 19-15,0 7 19 0,-10 7-26 16,4-8 42-16,6 1-16 15,14-7-31-15,5-8-19 0,15-4-4 16,19-14-2-16,0 0-7 16,14 26 0-16,15-12 0 0,15 1-9 15,5-4 19-15,-6 0-7 16,6 3-13-16,-10 1 2 0,-1-1 8 15,-8 4 12-15,-30-18 32 0,0 0 3 16,0 37-27-16,-15-8-4 16,-14-7-4-16,-15-4 1 0,-4-7-2 15,-1-4-6-15,1-3 25 16,4-8 16-16,0-7 8 0,10-14-15 15,5-4-21-15,10-15-14 16,-1-7 1-16,6-14 6 0,4-8-2 16,0-11-9-16,10-7-10 15,0 0-21-15,5-3-71 0,5 3-198 16,-5 4-196-16,9 3-242 0</inkml:trace>
          <inkml:trace contextRef="#ctx0" brushRef="#br1" timeOffset="-77275.4197">-5365 3730 1823 0,'0'0'342'15,"0"33"38"-15,0-33-65 0,0 0-124 16,0 0-101-16,30 7-44 16,-30-7-187-16,29-7-289 0,-29 7-503 15</inkml:trace>
          <inkml:trace contextRef="#ctx0" brushRef="#br1" timeOffset="-77440.4294">-4059 2868 2232 0,'0'0'54'0,"0"33"173"16,-5 0 25-16,-14-1-34 15,-15 1-57-15,-15 3-76 0,-9 4-17 16,-15 0 23-16,-14 0 16 0,-10-3-8 15,-10-1-29-15,-14 1-28 16,-15-12-8-16,-10-10-20 0,-4-5-4 16,4-6 14-16,10-8 10 0,10 1 12 15,19-4-44-15,10-4-9 16,29 0 7-16,15 3 0 15,14 1-8-15,10 0-96 0,29 7-96 16,0 0-121-16,0 0-243 0,39-11-289 16,9 4-46-16</inkml:trace>
          <inkml:trace contextRef="#ctx0" brushRef="#br1" timeOffset="-77775.4481">-3283 2534 2369 0,'0'0'304'0,"0"0"2"15,0 0-88-15,0 0-109 16,0 0-53-16,24-8-60 15,-24 8-206-15,25-10-353 0,-25 10-415 16</inkml:trace>
          <inkml:trace contextRef="#ctx0" brushRef="#br1" timeOffset="-77975.4599">-2793 2090 2072 0,'68'-11'37'0,"-5"-7"-1"0,-4-4-18 16,-6 8-36-16,-5 3-242 15,-9 0-337-15</inkml:trace>
          <inkml:trace contextRef="#ctx0" brushRef="#br1" timeOffset="-76821.394">-6481 3155 2100 0,'0'33'272'0,"0"-33"9"0,29 37-75 15,1-16-77-15,8-10-65 16,6-7-39-16,5-4-4 0,-11 0-8 15,1-4-5-15,-14-3-8 0,-1-4-11 16,-24 11 3-16,0 0 10 16,9-44-13-16,-9 8-13 0,-4 3-1 15,-11 1 22-15,1-5-9 16,-6 12-3-16,-4 7 15 15,0 10 5-15,-10 16-2 0,0 17 15 16,-10 22 52-16,-5 15 41 0,-4 11 11 16,-10 7 13-16,5 4 7 15,-5 3-11-15,-5-7-18 0,5 0-21 16,0-7 6-16,4-12 0 0,6-13 4 15,9-12-15-15,5-14-13 16,5-19-22-16,5-6-22 0,29 3 0 16,-29-51-7-16,10-7-7 0,4-8-6 15,10-14-7-15,15-11-3 16,5-3 7-16,4-12-18 15,5 5-47-15,10-1-132 0,-5 14-161 16,1 12-119-16,-6 18-271 16,0 14-287-16</inkml:trace>
          <inkml:trace contextRef="#ctx0" brushRef="#br1" timeOffset="-75542.3208">-6587 2209 1955 0,'-54'51'178'16,"-4"-7"-22"-16,-5 7-82 16,-5-1-29-16,-5 5-21 0,-9 7-198 15,-6 3-379-15,-14 1-207 0</inkml:trace>
          <inkml:trace contextRef="#ctx0" brushRef="#br1" timeOffset="-75900.3413">-8213 2336 1755 0,'0'0'206'16,"0"0"-38"-16,0 0-90 0,0 0-36 15,0 0-165-15,29-18-284 16,-29 18-194-16</inkml:trace>
          <inkml:trace contextRef="#ctx0" brushRef="#br1" timeOffset="-75732.3317">-8810 4265 1824 0,'34'33'159'16,"15"-29"10"-16,14-19-33 15,14-14-57-15,20-7-34 0,0-8-29 16,10-3-239-16,5-12-299 0,-1-6-117 16</inkml:trace>
          <inkml:trace contextRef="#ctx0" brushRef="#br1" timeOffset="-76076.3514">-7563 2558 1846 0,'0'0'411'16,"0"0"-13"-16,-14 59-56 16,9 2-60-16,5 5-76 0,5-1-78 15,4 8-57-15,-4-7-22 0,-5-1-29 16,0-7 4-16,-5-7-18 15,-4-3 3-15,-6-5-18 0,-4-6-8 16,-6-8-19-16,-9-4-19 16,-4-6-17-16,-1-12-13 0,5-7 1 15,5-7-3-15,-5-8 7 16,5-10 19-16,0-15 18 0,9 3 27 15,6 1 11-15,-1 3 5 16,15 33-11-16,-10-25 2 0,10 25 19 16,0 0 59-16,0 0 2 0,-9 32-15 15,-11 8 8-15,6 8-7 16,-11 3-16-16,6-4-24 0,-5 0 2 15,-1-7-2-15,25-40-17 0,-29 40-3 16,29-40 9-16,-29 37 1 16,29-37-13-16,-34 14-37 0,34-14-22 15,0 0-5-15,-29-29-7 16,29 29-6-16,-24-58-27 15,9 0 16-15,10 7 40 0,1 7 38 16,-1 8 12-16,0 10-6 0,5 26-3 16,0 0 9-16,0 0 57 15,0 0 23-15,0 0-27 0,0 0-16 16,0 0 6-16,14 33 11 0,-14-33 7 15,0 40-23-15,0-40-12 16,-9 33-5-16,9-33 2 0,0 0-10 16,-29 25-13-16,29-25 9 0,-29 11 6 15,4-11 1-15,25 0-12 16,-29-18-6-16,29 18 6 15,-24-37 9-15,4 1-9 0,11 7-8 16,9 29 8-16,-10-29 4 16,10 29-4-16,0 0-7 0,0 0 10 15,0 0 48-15,0 0 27 0,0 0-14 16,0 0 7-16,0 0-2 15,-24-15-35-15,-5 15-22 0,-5 15-8 16,-5 10 8-16,-5 8 4 0,-9 3-1 16,-1 1-22-16,-9 3 2 15,10 0-44-15,0-4-133 16,9-3-198-16,0-7-315 0,44-26-273 15</inkml:trace>
        </inkml:traceGroup>
        <inkml:traceGroup>
          <inkml:annotationXML>
            <emma:emma xmlns:emma="http://www.w3.org/2003/04/emma" version="1.0">
              <emma:interpretation id="{0909DE51-D937-4C9D-AB25-AA6D3193F9B8}" emma:medium="tactile" emma:mode="ink">
                <msink:context xmlns:msink="http://schemas.microsoft.com/ink/2010/main" type="inkWord" rotatedBoundingBox="20042,14990 23834,14908 23871,16583 20078,16665"/>
              </emma:interpretation>
            </emma:emma>
          </inkml:annotationXML>
          <inkml:trace contextRef="#ctx0" brushRef="#br1" timeOffset="-79120.5255">-1871 2236 2170 0,'0'0'137'15,"0"0"102"-15,10 36 5 0,-10 26 8 16,0 14-59-16,-5 22-90 0,0 11-54 16,0 0-15-16,5 4-18 15,-4-4-16-15,4-7-67 0,-5-15-196 16,-5-3-217-16,5-11-303 0</inkml:trace>
          <inkml:trace contextRef="#ctx0" brushRef="#br1" timeOffset="-79352.5387">-1400 3072 1736 0,'0'0'304'0,"0"0"100"0,-10 22-23 16,-4 14-73-16,4 11-82 0,0 8-40 15,-9 14-14-15,-1 0-42 16,-9 11-29-16,-5-4-50 0,0 1-27 16,0-5-6-16,-9-10-21 15,4-7-112-15,-5-8-177 0,5-11-206 16,1-10-393-16,4-15-193 15</inkml:trace>
          <inkml:trace contextRef="#ctx0" brushRef="#br1" timeOffset="-79620.5541">-701 3032 1334 0,'0'0'212'16,"-20"33"100"-16,20-33-47 15,-5 32-57-15,5-32-87 0,5 33-73 16,-5-33-14-16,10 33-6 15,-10-33-28-15,0 0 23 16,0 0-23-16,0 0 12 0,0 0 41 16,0 0-37-16,0 0 5 15,0 0-21-15,0 0 7 0,-34 0 5 16,10-8-26-16,0 8 38 0,4-3-12 15,-9 10 19-15,0 8 38 16,0 10 24-16,-5 8 10 0,5 7-18 16,0 11 20-16,9 0-47 15,6 3-17-15,4-3-14 0,5 7-6 16,5-3-15-16,10-4-6 15,-1-11 0-15,11-4-16 16,-20-36-76-16,19 33-157 0,-19-33-193 16,0 0-299-16,0 0-111 15</inkml:trace>
          <inkml:trace contextRef="#ctx0" brushRef="#br1" timeOffset="-80008.5763">-371 2537 1140 0,'0'0'247'0,"0"0"106"16,0 0 14-16,0 0-100 16,0 0-101-16,0 0 31 0,9 29-63 15,-9 11-35-15,0 11-15 16,-4 7-30-16,4 8-23 0,0-4-9 15,4 0-11-15,6-1-15 16,0-6-18-16,0-1-142 0,-6-10-227 16,6-4-238-16,-10-7-121 15</inkml:trace>
          <inkml:trace contextRef="#ctx0" brushRef="#br1" timeOffset="-80580.609">342 2941 865 0,'0'0'257'0,"0"0"143"16,0 0 37-16,15 22-76 15,-11 18-114-15,-4 14-51 0,-4 8-26 16,-1 4-11-16,0 3-16 15,-10-4-60-15,-4 1-21 0,-1-5-26 16,-4-10-20-16,0-3-16 16,-5-8 6-16,5-11-6 0,-6-8-8 15,30-21 13-15,-24 15-18 0,24-15-24 16,-29-7 15-1,29 7 12-15,-19-37 2 0,9 1 3 16,5-8-20-16,5 1-6 0,-5-8 2 16,5-4 15-16,0 8 3 15,-5 7 14-15,1 11 9 0,4 3-19 16,0 26 1-16,0 0 6 15,0 0 0-15,-30 22 21 0,6 4 1 16,-5 10 33-16,5 0 15 16,-10 8-12-16,0 3 3 0,-5-3-41 15,0 0-3-15,-4-1-8 16,-1-6 1-16,5-5-77 15,5-6-180-15,5-4-262 0,29-22-326 16,-29 7-62-16</inkml:trace>
          <inkml:trace contextRef="#ctx0" brushRef="#br1" timeOffset="-80291.5924">1817 2217 1793 0,'0'0'139'15,"29"-7"86"-15,-29 7 107 16,25 0-24-16,-25 0-85 0,0 0-93 15,-39 40-39-15,-24 7-16 16,-15 12-24-16,-19 2-18 0,0 1-19 16,-5-4-12-16,-5 4-16 15,1-7-146-15,-6-4-167 0,0-1-330 16,10-10-210-16</inkml:trace>
        </inkml:traceGroup>
      </inkml:traceGroup>
    </inkml:traceGroup>
    <inkml:traceGroup>
      <inkml:annotationXML>
        <emma:emma xmlns:emma="http://www.w3.org/2003/04/emma" version="1.0">
          <emma:interpretation id="{558CF51E-9FC2-4E3E-84CF-2E9AF50B886E}" emma:medium="tactile" emma:mode="ink">
            <msink:context xmlns:msink="http://schemas.microsoft.com/ink/2010/main" type="paragraph" rotatedBoundingBox="23127,14399 1650,14098 1680,11980 23157,12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CDF725-27FD-4D22-AB44-D744199F0BBD}" emma:medium="tactile" emma:mode="ink">
              <msink:context xmlns:msink="http://schemas.microsoft.com/ink/2010/main" type="line" rotatedBoundingBox="23127,14399 1650,14098 1680,11980 23157,12282"/>
            </emma:interpretation>
          </emma:emma>
        </inkml:annotationXML>
        <inkml:traceGroup>
          <inkml:annotationXML>
            <emma:emma xmlns:emma="http://www.w3.org/2003/04/emma" version="1.0">
              <emma:interpretation id="{41D91EE3-A760-4A04-9F3A-6FA59CBBA3CB}" emma:medium="tactile" emma:mode="ink">
                <msink:context xmlns:msink="http://schemas.microsoft.com/ink/2010/main" type="inkWord" rotatedBoundingBox="23127,14399 21955,14383 21978,12735 23150,12752"/>
              </emma:interpretation>
            </emma:emma>
          </inkml:annotationXML>
          <inkml:trace contextRef="#ctx0" brushRef="#br1" timeOffset="-91688.2441">1186-1 1316 0,'0'0'243'0,"0"0"112"15,0 0-8-15,0 0-129 16,-19 47-82-16,9 1-43 16,1 3-43-16,-6-4-18 0,0 0-17 15,1-7-8 1,-10 0-13-16,24-40 17 0,-44 40-28 15,10-14 17-15,5-12-47 16,0-10-18-16,29-4-42 0,-34-18 6 16,34 18 18-16,-20-48 25 15,11 5 26-15,9 6 21 16,0 37 5-16,-5-36-16 0,5 36 25 15,0 0-3-15,0 0 23 16,0 0-10-16,0 0 23 0,5 40 9 16,-10-4 8-16,0 1-7 15,5-37-21-15,-20 54-5 16,-4-17-31-16,-5-5 25 15,0-6-25-15,-5-8 28 0,5-7-26 16,0-7 9-16,4-8-14 16,25 4-6-16,0 0 7 15,-29-44-22-15,10 4 17 0,19 40-1 16,-10-36 4-16,10 36 21 15,0 0-10-15,0 0 20 16,0 0-9-16,-10 62 9 0,10 14 0 16,-4 4-13-16,4 7 37 15,-5 1 37-15,5-5-19 16,-5 1-32-16,0-8-11 15,-5-10-2-15,-9-8-3 0,-5-14-10 16,-10-8 7-16,-5-14-15 16,-10-11 13-16,-4-11-13 0,-1-19 8 15,1-6 0-15,0-19-9 16,4-17 19-16,1-9-19 15,14-10 21-15,4-7-7 0,16 0-1 16,19 3-11-16,14-3 11 16,15 14-9-16,10 8 16 0,9 7-34 15,1 10-298 1,-1 16-470-16</inkml:trace>
          <inkml:trace contextRef="#ctx0" brushRef="#br1" timeOffset="-91315.223">507 1603 3416 0,'43'22'222'15,"11"-8"-85"-15,14-17-58 16,0-5-47-16,9-6-78 16,1-4-238-16,-10-8-291 0,-10-3-511 15</inkml:trace>
          <inkml:trace contextRef="#ctx0" brushRef="#br1" timeOffset="-91516.2344">1089 1021 3100 0,'0'0'77'16,"0"0"-60"-16,0 0-251 15,0 0-581-15</inkml:trace>
          <inkml:trace contextRef="#ctx0" brushRef="#br1" timeOffset="-91130.212">211 25 3001 0,'0'0'42'15,"0"0"-29"-15,0 0-21 16,0 0-278-16,0 0-574 0</inkml:trace>
        </inkml:traceGroup>
        <inkml:traceGroup>
          <inkml:annotationXML>
            <emma:emma xmlns:emma="http://www.w3.org/2003/04/emma" version="1.0">
              <emma:interpretation id="{EC0412B4-E87E-4DED-B196-9C1F1D396049}" emma:medium="tactile" emma:mode="ink">
                <msink:context xmlns:msink="http://schemas.microsoft.com/ink/2010/main" type="inkWord" rotatedBoundingBox="19781,13898 15192,13834 15215,12221 19804,12285">
                  <msink:destinationLink direction="to" ref="{E050C3B5-1C46-41E7-BD7B-7CDA99CC9961}"/>
                </msink:context>
              </emma:interpretation>
            </emma:emma>
          </inkml:annotationXML>
          <inkml:trace contextRef="#ctx0" brushRef="#br1" timeOffset="-90229.1609">-4241 741 1369 0,'24'25'377'0,"-24"-25"-18"15,20 22-50-15,-20-22-76 16,0 0-46-16,0 0-25 15,0 0-13-15,0 0-24 16,19 0-39-16,1-14-35 0,-1-12-17 16,1-6-17-16,-1-5-5 15,0-6 3-15,1-8 1 0,4-11-7 16,0-4-20-16,-4-14 24 15,4 0-9-15,-5-7-10 0,6 3 6 16,-11 15 8-16,6 15-19 16,-11 10 7-16,1 11 9 0,-10 33-12 15,0 0-6-15,0 0 17 16,0 0 6-16,15 26-13 15,-6 18 3-15,1 14 3 0,0 18-7 16,4 8-6-16,6 3 10 16,-1 8 4-16,10-8-7 0,0-7 5 15,1-7 4-15,4-8-4 16,0-14-8-16,-5-15 12 0,0-7 2 15,0-10 23-15,-5-12 18 16,0-11-9-16,1-14-16 0,-1-11-6 16,-5-15 2-16,6-10-14 15,-1-12-6-15,-5-10 8 16,6-11 0-16,-6-1-11 0,1 8-1 15,-1 8 15-15,-4 13-11 16,-6 12-27-16,1 7-183 0,0 7-217 16,-10 33-375-16,9-29-209 0</inkml:trace>
          <inkml:trace contextRef="#ctx0" brushRef="#br1" timeOffset="-89962.1456">-2872 94 1818 0,'10'32'418'16,"-10"-32"-46"-16,29 19-85 15,10-12-104-15,9-11-74 0,15 1-45 16,5-8-34-16,10 0-10 0,-5-4-6 15,-5 8-18-15,-5 0 6 16,-5-1 3-16,-14 1-15 0,-10 4-77 16,-34 3-58-16,29-4-129 15,-29 4-227-15,0 0-125 16,0 0 43-16,0 0 97 0</inkml:trace>
          <inkml:trace contextRef="#ctx0" brushRef="#br1" timeOffset="-89721.1318">-2561 145 1080 0,'-29'0'433'0,"29"0"-22"16,0 0-64-1,0 0-82-15,0 0 19 0,0 0-15 16,0 0-60-16,-29 51-50 0,9-1 2 15,1 5-19-15,4 7-56 16,1 3-4-16,-1 8-9 0,-4 7-27 16,-1 0-20-16,6 0-26 15,4-4-3-15,0-10-4 0,1-8-43 16,4-11-201-16,5-10-202 15,0-37-407-15</inkml:trace>
          <inkml:trace contextRef="#ctx0" brushRef="#br1" timeOffset="-89112.097">-5212 370 551 0,'0'0'270'0,"-9"36"43"15,-1-3 0-15,5-7 3 0,-5 3-10 16,1-4-26-16,-6-3-78 16,15-22-63-16,-24 29-51 0,0-11-12 15,4-3-14-15,6-8-27 16,14-7-3-16,0 0 0 0,0 0-21 15,0 0-15-15,-10-40-3 16,20 4 16-16,9-4-9 0,15 0-8 16,5 3 13-16,9 5-5 15,-4 10-8-15,0 11-2 16,-5 15 18-16,-10 14 1 0,-5 18 2 15,-14 11 4-15,-10 15 18 16,-10 11 4-16,-14 0-4 0,-10 3-3 16,-5-3-27-16,0-4 2 15,-10 0-19-15,1-11-214 0,-5-3-316 16,-1-19-365-16</inkml:trace>
          <inkml:trace contextRef="#ctx0" brushRef="#br1" timeOffset="-88456.0594">-6197-212 1792 0,'0'0'302'16,"0"0"-49"-16,-24-21-77 15,-1 17-47-15,-9 18-28 16,-4 19 3-16,-11 11 2 0,-4 10-8 15,-1 15-16-15,-4 11-28 16,5 11 27-16,4 0-11 0,0-4-27 16,11-3-6-16,9-8-13 15,14-10-16-15,15-8 8 0,15-11-19 16,9-10 16-16,15-12-8 0,9-14 0 15,6-11-5-15,4-11 2 16,0-11 4-16,0-10-6 0,-4-12-3 16,-6-11 3-16,-4-17-7 15,0-12-25-15,-6-14-14 16,-4-8 2-16,-4-6-19 0,-11-8-16 15,-9 0 35-15,-10 11 23 16,-5 11 11-16,-10 21 10 0,-9 23-12 16,-10 25 12-16,-10 18 6 0,1 25 13 15,-11 19 21-15,6 11 6 16,-1 14-5-16,10 11 1 0,5 4 3 15,15 3-7-15,9 4-1 16,10 0 4-16,15 7 12 0,9 0-20 16,5 1 3-16,10 3 68 15,5-4-3-15,-1-7-18 16,1 0-14-16,-5-4 8 0,0-3-12 15,-5-8 2-15,-10-6-15 0,-5-12-9 16,-9-4-1-16,0-13-13 16,-10-30-11-16,0 29-8 0,0-29-2 15,0 0-3-15,0 0-10 16,0 0-93-16,0 0-168 0,-29 11-107 15,29-11-120-15,0 0-287 0,-25-19-185 16</inkml:trace>
        </inkml:traceGroup>
        <inkml:traceGroup>
          <inkml:annotationXML>
            <emma:emma xmlns:emma="http://www.w3.org/2003/04/emma" version="1.0">
              <emma:interpretation id="{7C3A9E3D-86FC-474B-8CAD-6CCEC2254E32}" emma:medium="tactile" emma:mode="ink">
                <msink:context xmlns:msink="http://schemas.microsoft.com/ink/2010/main" type="inkWord" rotatedBoundingBox="14092,14045 13617,14039 13628,13186 14104,13192"/>
              </emma:interpretation>
            </emma:emma>
          </inkml:annotationXML>
          <inkml:trace contextRef="#ctx0" brushRef="#br1" timeOffset="-87752.0192">-7940 646 700 0,'0'0'180'15,"0"0"28"-15,0 0 37 0,0 0-31 16,0 0-2-16,0 0-10 15,0 0 30-15,0 0-11 0,0 0-19 16,0 0-32-16,0 0-32 0,0 0-18 16,0 0-26-16,0 0-40 15,0 0-25-15,-29 8-17 16,5-5-6-16,24-3 0 0,-29 4-2 15,29-4 2-15,-25 0-6 16,25 0-13-16,0 0-3 0,-14-29-2 16,14-4 7-16,10 0 4 15,9 1-2-15,5-1 4 0,1 8 5 16,-1 3-3-16,0 11 3 0,0 7 3 15,-24 4 2-15,25 29 17 16,-11 15 23-16,-4 7 26 0,-15 3 28 16,0 8-1-16,-9 0-14 15,-6 0-33-15,-4 3-18 16,-5 1-23-16,-15-1-6 0,-9 1-25 15,-10-5-133-15,-10-2-181 16,-5-5-310-16,0-7-316 0</inkml:trace>
        </inkml:traceGroup>
        <inkml:traceGroup>
          <inkml:annotationXML>
            <emma:emma xmlns:emma="http://www.w3.org/2003/04/emma" version="1.0">
              <emma:interpretation id="{9AA9FEF6-7E89-4AC0-A943-F46892239426}" emma:medium="tactile" emma:mode="ink">
                <msink:context xmlns:msink="http://schemas.microsoft.com/ink/2010/main" type="inkWord" rotatedBoundingBox="11811,13946 6288,13868 6314,12045 11836,12123"/>
              </emma:interpretation>
            </emma:emma>
          </inkml:annotationXML>
          <inkml:trace contextRef="#ctx0" brushRef="#br1" timeOffset="-86724.9604">-10726 956 2463 0,'0'0'312'0,"29"-40"-69"0,-14 0-84 16,4 0-69-16,-5-11-57 15,6-4-16-15,-1-14-1 0,10-7-3 16,5-15-13-16,5-11-6 16,5-14 13-16,4-8-7 15,6 0-9-15,-1 12 9 16,-4 17 5-16,-10 22-5 0,-5 15-10 15,-34 58 10-15,34-25 5 16,-34 25-1-16,14 43-8 0,-9 26 42 16,-10 26 37-16,-5 10 2 15,-4 12-33-15,4 3-19 0,1-4 0 16,-1-10-12-16,5-8-16 15,0-15 3-15,5-17 0 0,0-15-95 16,-5-15-207-16,5-36-427 16,-5 26-398-16</inkml:trace>
          <inkml:trace contextRef="#ctx0" brushRef="#br1" timeOffset="-86519.9483">-10707 665 2354 0,'-24'-4'318'0,"24"4"-22"16,0 0-83-16,39-44-91 16,14-3-67-16,10 7-24 15,15 4-31-15,0-1-106 0,-1 8-300 16,-9 4-463-16</inkml:trace>
          <inkml:trace contextRef="#ctx0" brushRef="#br1" timeOffset="-87072.9803">-11425 166 1258 0,'0'0'326'16,"34"15"24"-16,0-15-44 16,14-11-121-16,6-11-105 15,-1-7-23-15,-4-7-27 16,4-1-14-16,-4-6-4 0,-15 3 7 15,0 0-19-15,-5-4-9 16,-10 1 9-16,-4-5 14 0,-10-3-14 16,-5 1-4-16,-10-1 4 15,-9 3 10-15,19 48-10 0,-44-51-21 16,5 26 30-16,-5 25-3 15,1 15-11-15,9 14-3 0,0 14 18 16,9 8 32-16,6 7 28 16,9 8 13-16,5 10 35 15,10 4 1-15,10 11-19 16,4 0-6-16,1 7 54 0,-1 0 17 15,5 8 10-15,-4-8-56 16,-1-4-13-16,-14-6-48 0,-5-1-22 16,-10-7-18-16,-9-7-21 15,-10-15 3-15,0-7-187 0,-5-8-201 16,5-13-301-16,4-12-407 15</inkml:trace>
          <inkml:trace contextRef="#ctx0" brushRef="#br1" timeOffset="-86191.9299">-12236 676 2636 0,'0'0'136'0,"0"0"38"0,0 0-90 16,0 0-44-16,0 0-27 15,-14-40-8-15,23-4-3 0,6-3-5 16,19-8 3-16,5 1-16 15,4 6 16-15,1 8-4 16,0 15 9-16,-15 21 14 0,0 19 83 16,-9 28 30-16,-20 23-16 15,-5 14-46-15,-20 11-5 16,-9 0-47-16,-9 3 7 0,-11 1-52 15,-4-4-192-15,-10 0-396 16,-10-4-602-16</inkml:trace>
          <inkml:trace contextRef="#ctx0" brushRef="#br1" timeOffset="-84688.844">-13968-150 2443 0,'19'40'324'0,"-14"15"-43"16,-10 6-61-1,0 19-88-15,-4 4-55 0,-1 11-33 16,0-1-32-16,5-7-3 15,5-7-3-15,5-14-15 0,5-15 4 16,5-11 12-16,-15-40-22 16,34 18-9-16,0-18-38 0,-1-18-38 15,1-19-8-15,0-13-4 16,0-20 16-16,0-10 18 15,0-14 40-15,-5 7 29 0,1 14 5 16,-16 22 51-16,-4 15 50 16,-10 36-5-16,0 0 14 15,-24 51 44-15,-6 21 6 0,6 8-18 16,5 4-39-16,4-8-41 15,15-3-17-15,5-18-11 0,14-12 2 16,11-14-24-16,8-21-3 16,11-16 10-16,-1-10-9 15,1-11-12-15,0-11 8 0,-6-15 9 16,1-10-11-16,-5-19-32 15,0-14-59-15,-10-18-72 0,5-8-31 16,-5 1-48-16,-5 6-94 16,-14 15-368-16,-10 26-363 0</inkml:trace>
          <inkml:trace contextRef="#ctx0" brushRef="#br1" timeOffset="-85163.8711">-14497-146 2320 0,'44'-55'237'0,"-10"4"-82"16,0 4-67-16,-5 0-33 0,0 0-42 16,-29 47-1-16,39-70 4 15,-15 16-16-15,-5 7-6 16,-9 3 13-16,-10 44-7 0,-5-55-13 15,5 55 22-15,0 0-20 16,-39-25-2-16,1 32 15 0,-6 26-6 16,-5 18 11-16,6 7 2 15,4 11 2-15,5 8 44 16,5-1 30-16,9 8 23 0,11-1-19 15,9 1-3-15,14 7-28 16,6 0-2-16,4-4 29 16,5 4-3-16,0-4-18 0,0-3 0 15,-5-4-33-15,-9-4-22 16,-5-7 7-16,-15-3-12 0,-10-8-12 15,-9-7-113-15,-10-11-146 16,-5-4-165-16,-4-11-178 0,4-10-171 16</inkml:trace>
          <inkml:trace contextRef="#ctx0" brushRef="#br1" timeOffset="-85570.8944">-15647 734 2124 0,'-24'25'327'16,"24"-25"-16"-16,0 0-58 16,0 0-102-16,19-14-65 0,15-19-42 15,0-7-23-15,5-11-16 16,-5-7-5-16,0-11 0 15,0-11 6-15,-5-8-2 0,-10-6 5 16,6-8-13-16,-11 0 8 16,-4 19-2-16,-1 17 7 15,1 19-6-15,-10 47-8 0,0 0 74 16,0 0 17-16,5 69-24 15,0 26-23-15,0 10-22 16,4 4 1-16,11-3-4 0,4-16 9 16,5-10-15-16,5-18 13 15,5-14-18-15,-5-23 2 0,0-18 9 16,5-18-14-16,0-21 0 15,-5-19 9-15,0-18-9 0,-1-11-3 16,-3-19 9-16,-6-21 3 16,0-10-9-16,0-5-4 15,-9 8 14-15,0 14-5 16,-6 22-16-16,1 22 2 0,-5 18-183 15,-5 51-219-15,0 0-280 16,0 0-356-16</inkml:trace>
        </inkml:traceGroup>
        <inkml:traceGroup>
          <inkml:annotationXML>
            <emma:emma xmlns:emma="http://www.w3.org/2003/04/emma" version="1.0">
              <emma:interpretation id="{07EF90D8-821E-495A-ACA0-A7C2AD8D47BE}" emma:medium="tactile" emma:mode="ink">
                <msink:context xmlns:msink="http://schemas.microsoft.com/ink/2010/main" type="inkWord" rotatedBoundingBox="5516,14062 1652,14008 1676,12261 5540,12315"/>
              </emma:interpretation>
            </emma:emma>
          </inkml:annotationXML>
          <inkml:trace contextRef="#ctx0" brushRef="#br1" timeOffset="-83982.8036">-16588 588 1391 0,'9'37'416'15,"-9"-5"-36"-15,0-32-104 16,-5 37-77-16,1-8-64 16,4-29-53-16,0 0-53 15,-25 29-1-15,6-15-14 0,-1-3-8 16,20-11 0-16,-19-11-17 15,9-10 11-15,15-19 0 16,5-15-9-16,14-3 5 0,10-4 4 16,0 8-10-16,0 6 1 15,0 19 9-15,-5 22 32 0,-9 29 87 16,-6 25 16-16,-9 26-39 15,-15 18-14-15,-14 10-14 0,-15 5-27 16,-5-1-17-16,-4 1-24 16,-10-8-118-16,-1-11-252 15,-4-10-534-15</inkml:trace>
          <inkml:trace contextRef="#ctx0" brushRef="#br1" timeOffset="-83624.7831">-18127-99 2297 0,'5'65'305'0,"5"19"-47"15,14 7-62-15,-5 7-61 16,11 0-63-16,-1-7-25 0,0-3-15 16,5-12-14-16,-10-14 1 15,0-11 0-15,-4-11 29 0,-1-8 10 16,-19-32 10-1,0 0 27-15,20 15-3 0,4-26-32 16,0-22-30-16,-5-18-7 16,6-21-9-16,-1-12-14 0,0-11-3 15,1 8-3-15,-1 7 1 16,-10 11-141-16,1 15-186 15,-5 10-244-15,4 4-339 0,1 7-32 16</inkml:trace>
          <inkml:trace contextRef="#ctx0" brushRef="#br1" timeOffset="-83416.7712">-17476-241 1399 0,'0'0'406'0,"0"0"25"0,0 0-58 15,0 0-68-15,0-36-104 16,0 36-86-16,48-44-59 16,5 8-22-16,-4 3-15 0,-1 8-25 15,-4 7-131-15,-15 3-282 16,-29 15-467-16</inkml:trace>
          <inkml:trace contextRef="#ctx0" brushRef="#br1" timeOffset="-83195.7586">-18573-92 2098 0,'77'-18'6'0,"1"-4"-15"16,0-3 26-16,-10 7-9 16,0 0-30-16,-10 7-220 0,-5 3-200 15,-14 5-120-15</inkml:trace>
          <inkml:trace contextRef="#ctx0" brushRef="#br1" timeOffset="-82812.7364">-18670 868 1962 0,'0'0'286'0,"0"0"-50"16,0 0-115-16,0 0-50 0,0 0-55 15,0 0 9-15,-24-7-22 16,-1 0 8-16,1-1-1 15,24 8-23-15,-19-25 18 16,4-8-24-16,15 1 19 0,10-5 6 16,4 4-22-16,15 4 16 15,1 11 17-15,3 11 102 16,-3 14 59-16,4 15-2 0,-15 18-22 15,-9 11-48-15,-10 14-61 16,-15 8-17-16,-9 3-13 0,-10 12-176 16,-19-1-345-1,-6 11-650-15</inkml:trace>
          <inkml:trace contextRef="#ctx0" brushRef="#br1" timeOffset="-81980.6891">-20296 57 1784 0,'0'0'372'15,"29"37"-4"-15,20-26-96 0,9-11-95 16,25-11-84-16,9-11-52 15,10-4-9-15,0-3-32 0,-1 0-3 16,-13 4 11-16,-15 3-54 16,-15 4-177-16,-19 3-282 15,-5 1-345-15</inkml:trace>
          <inkml:trace contextRef="#ctx0" brushRef="#br1" timeOffset="-81804.679">-19757-146 1583 0,'0'0'485'16,"0"0"18"-16,-15 65-113 0,6 19-72 15,-6 25-62-15,10 15-62 16,-5 10-72-16,1 4-51 15,-6-3-32-15,5-4-39 16,-4-8-94-16,4-6-192 0,-4-15-287 16,4-15-512-16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4:58.34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53A610-C66F-45B6-B878-DD35075F08C6}" emma:medium="tactile" emma:mode="ink">
          <msink:context xmlns:msink="http://schemas.microsoft.com/ink/2010/main" type="inkDrawing" rotatedBoundingBox="10200,13837 11653,17953 8635,19018 7182,14902" semanticType="enclosure" shapeName="Other">
            <msink:sourceLink direction="with" ref="{EE2F5942-FFB5-48B2-B913-65CCECD1403A}"/>
          </msink:context>
        </emma:interpretation>
      </emma:emma>
    </inkml:annotationXML>
    <inkml:trace contextRef="#ctx0" brushRef="#br0">0 874 548 0,'73'-29'116'0,"14"-8"-22"15,25-14-12-15,24-7 9 0,14-8-18 16,25-6-41-16,19-1-15 16,5 4-15-16,5 0-2 0,-5 7 6 15,0 3 3-15,-10 9-2 0,0 9 16 16,-14 5-8-1,-10 7-13-15,-15 7-10 0,-14 8 8 16,-24 3-7-16,-25 7 13 16,-14 8 11-16,-20 10-15 0,-14 8-12 15,-15 14 6-15,-9 19 15 16,-10 18-24-16,-5 18 18 0,0 22 0 15,0 25 5-15,9 26-3 16,6 21-15-16,14 15 14 0,15 1 11 16,4-1-4-16,15-7-19 0,5-4 20 15,10-14-17-15,4-15 6 16,6-11 7-16,-1-14 42 15,-4-15 1-15,-1-11 9 16,-9-14 43-16,-5-8 46 0,-15-7 3 16,-9 0 43-16,-15 0-29 0,-14 4-74 15,-25 10-10-15,-14 5-26 16,-20-1 28-16,-24 0-15 0,-10 1-21 15,-14-5-16-15,-24 1-3 16,-15-1-31-16,-34 5 0 0,-15 3 14 16,-9-8-11-16,-15 1-9 15,-5-15 3-15,10-11-6 0,10-22 9 16,10-18-26-16,23-21-117 15,11-16-115-15,19-6-96 16,29-15-161-16,19-8-111 0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4.23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BC46DD4-4043-4362-B75D-C44D50784722}" emma:medium="tactile" emma:mode="ink">
          <msink:context xmlns:msink="http://schemas.microsoft.com/ink/2010/main" type="inkDrawing" rotatedBoundingBox="11428,13241 12874,7654 13061,7703 11615,13289" semanticType="callout" shapeName="Other">
            <msink:sourceLink direction="with" ref="{3226FE6F-5297-4C08-AD94-A7C66AE51D2F}"/>
          </msink:context>
        </emma:interpretation>
      </emma:emma>
    </inkml:annotationXML>
    <inkml:trace contextRef="#ctx0" brushRef="#br0">0 5580 464 0,'14'-41'163'16,"6"-9"9"-16,-1-5 48 15,5-14 33-15,1-4-34 16,9-7-12-16,-1-11-57 0,6-7 8 16,5-8-65-16,0-14-38 15,4-7-13-15,6-4 6 0,-6-8-6 16,10-6-12-16,-4-15-2 15,4-8-16-15,-5-14-12 0,1-3 9 16,-16-1 3-16,6 4 1 16,-10 11-3-16,-5 15-4 15,0 10-1-15,-4 11-5 16,-1 15-8-16,0 15 18 0,-4 14 9 15,-1 3-16-15,0 12-14 16,1 3 7-16,-1 0 11 0,1 1 2 16,-1-1-9-16,0 4-12 15,1 3 29-15,-1-3-8 16,-4 3-2-16,4 1-7 0,1-1 0 15,-6 5 4-15,6-1 19 16,-6 0-12-16,1-4-16 0,-1-3 0 16,-4 0 19-1,0 0-2-15,-1-11-12 0,1-8-10 16,-5-6 10-16,5-1 5 15,-1 4-5-15,6 0 10 0,-5 7-10 16,4 8 9-16,1 7-9 16,-1 11-17-16,1 10 26 0,-1 8 14 15,-14 40 36-15,15-40-18 16,-15 40 12-16,0 0-21 15,0 0-17-15,0 0-28 0,0 0 8 16,0 0 15-16,0 0-6 16,0 0-22-16,0 0-163 15,0 0-196-15,0 0-179 16,0 0-71-16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2.1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B387AC4-278B-4A1C-A737-2D79603F2676}" emma:medium="tactile" emma:mode="ink">
          <msink:context xmlns:msink="http://schemas.microsoft.com/ink/2010/main" type="inkDrawing" rotatedBoundingBox="6985,12854 10208,14120 10158,14248 6935,12981" semanticType="callout" shapeName="Other">
            <msink:sourceLink direction="with" ref="{6D224C2E-E11E-4D3F-8194-D6E726A0853D}"/>
            <msink:sourceLink direction="with" ref="{3226FE6F-5297-4C08-AD94-A7C66AE51D2F}"/>
          </msink:context>
        </emma:interpretation>
      </emma:emma>
    </inkml:annotationXML>
    <inkml:trace contextRef="#ctx0" brushRef="#br0">496 6799 639 0,'25'-7'174'0,"4"-4"63"0,0 11 49 16,5-4-51-16,5 11-16 15,0 4-8-15,4 11 46 0,11 4-74 16,4 10-16-16,5 8-23 15,5 3-50-15,14 4-30 0,6 3-8 16,4-3 4-16,5 0-13 16,5-3 11-16,5-1 25 15,-1 0-33-15,6-7-15 16,0 0-19-16,4-3-1 0,0-1-12 15,-4 4-6-15,-5-7 10 16,-5-4-2-16,-5 0-5 0,-5 4 7 16,-5-4-12-16,-9-3 5 15,0-1 0-15,-15-3 5 0,0 0-13 16,-10-8 16-16,1 4-8 15,-11-3-6-15,1 0 16 16,-5-5-21-16,-5-2 15 0,-5 3-4 16,5-4 0-16,-10 4 5 15,5 0-10-15,-5-4 10 16,-4 4-5-16,-20-11-7 0,29 15 10 15,-5-5-3-15,-24-10 5 16,20 11-1-16,-20-11-14 0,0 0 10 16,24 11 0-16,-24-11-5 15,0 0 10-15,29 15-10 0,-29-15 10 16,29 25-1-16,-9-3-10 15,-20-22 11-15,29 26-11 0,-5-8 12 16,-5 0-6-16,-19-18 4 16,25 15-9-16,-25-15 9 15,24 7-4-15,-24-7-17 16,0 0-110-16,0 0-166 0,0 0-165 15,10-40-206-15,-6 7-12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7.7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299D7A4-1CF5-4361-A04B-76A95D4486E0}" emma:medium="tactile" emma:mode="ink">
          <msink:context xmlns:msink="http://schemas.microsoft.com/ink/2010/main" type="inkDrawing" rotatedBoundingBox="6552,10255 7577,5213 7714,5241 6689,10283" semanticType="callout" shapeName="Other">
            <msink:sourceLink direction="with" ref="{4DCAD945-48A3-42B1-8BB8-EB6CC45D20BD}"/>
          </msink:context>
        </emma:interpretation>
      </emma:emma>
    </inkml:annotationXML>
    <inkml:trace contextRef="#ctx0" brushRef="#br0">1009 0 2073 0,'-39'96'468'15,"-11"44"-91"-15,-4 60-95 16,-10 55-53-16,-10 47-54 0,-5 35-43 16,1 32-31-16,-11 23-53 15,0 14-3-15,1-11-38 0,9-25-3 16,10-38-4-16,15-32-7 0,14-34 21 15,11-34-17-15,9-32-64 0,5-37-133 32,10-34-136-32,5-29-238 0,10-38-321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04.47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FC85D9C-6009-4F1B-A56E-8F08F3F801F7}" emma:medium="tactile" emma:mode="ink">
          <msink:context xmlns:msink="http://schemas.microsoft.com/ink/2010/main" type="inkDrawing" rotatedBoundingBox="9169,14422 12546,16191 12342,16579 8965,14811" semanticType="underline" shapeName="Other">
            <msink:sourceLink direction="with" ref="{4246152A-F674-4368-8B2A-426AB991F6A8}"/>
            <msink:sourceLink direction="with" ref="{105ADE48-8B2C-4EE3-83BF-3E2DFC61591F}"/>
          </msink:context>
        </emma:interpretation>
      </emma:emma>
    </inkml:annotationXML>
    <inkml:trace contextRef="#ctx0" brushRef="#br0">0 0 985 0,'25'30'312'15,"0"7"-6"-15,-1 3-1 0,11 5-25 16,4 3-62-16,10 7-63 15,10 15-34 1,10 4-13-16,20 11-30 16,10 7-17-16,19 4-19 15,20 4 16-15,10 4 27 0,19-5-19 16,5 1-24-16,21-4-20 0,4 0-3 0,9-11-22 16,11-7 12-16,5-8-4 0,-5-11-15 15,-10-11-136 1,-15-11-186-16,-15-7-163 0,-10-8-138 15,-9-11-5-15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6.47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EE285A3-7E63-4C5F-AF3E-74261A239389}" emma:medium="tactile" emma:mode="ink">
          <msink:context xmlns:msink="http://schemas.microsoft.com/ink/2010/main" type="inkDrawing" rotatedBoundingBox="13912,7623 17094,11825 16881,11987 13699,7785" semanticType="callout" shapeName="Other">
            <msink:sourceLink direction="with" ref="{05106818-39AD-410E-A2EE-B76FA177938D}"/>
          </msink:context>
        </emma:interpretation>
      </emma:emma>
    </inkml:annotationXML>
    <inkml:trace contextRef="#ctx0" brushRef="#br0">0-2 511 0,'0'0'95'0,"0"0"13"16,0 0 56-16,0 0 43 0,0 0-13 16,29-11-40-16,5 22 58 15,5 22-44-15,-1 25 68 0,16 19-66 16,-1 25-22-16,15 29-22 15,5 29 22-15,14 14-61 16,0 12-44-16,6-4 1 0,4-4-13 16,5-14 3-16,0-7-11 15,4-15 31-15,6-8-10 0,-5-6-9 16,-1-1 30-1,-4-7-39-15,-5-7 4 0,0-4-30 16,-4-7 15-16,-6-4-19 16,-5-7 4-16,-4-3-6 0,0-5 13 15,-10-3-2-15,-5-3-8 16,-5-4 3-16,-5-4 0 0,-9-4 7 15,0 1-7-15,-5-8 5 16,-5-7-5-16,-1 0-4 16,1-4-1-16,0-7-2 15,0-3 7-15,-4-1-5 0,3-3 8 16,-8-4-7-16,4-4 4 15,-5 1 0-15,0-4 0 0,-4-4 0 16,-1-4-4-16,-19-14 6 16,24 19 2-16,-24-19-4 0,20 14 6 15,-20-14 0-15,14 15 0 16,-14-15-6-16,0 0 0 0,25 29-5 15,-25-29 5-15,24 33-8 16,-5-8 4-16,6-3 4 16,-1-4 0-16,0 0 3 15,0-7 1-15,1 0 1 0,-25-11-1 16,24 15 0-16,-24-15-11 15,29 14 7-15,-10 4-5 0,-19-18-58 16,30 22-74-16,-30-22-61 16,0 0-222-16,24 37-334 0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6.38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55C6D13-8F28-47FA-A0A3-9F151100CAAD}" emma:medium="tactile" emma:mode="ink">
          <msink:context xmlns:msink="http://schemas.microsoft.com/ink/2010/main" type="writingRegion" rotatedBoundingBox="7936,6169 7094,13859 5737,13710 6579,6020"/>
        </emma:interpretation>
      </emma:emma>
    </inkml:annotationXML>
    <inkml:traceGroup>
      <inkml:annotationXML>
        <emma:emma xmlns:emma="http://www.w3.org/2003/04/emma" version="1.0">
          <emma:interpretation id="{79193174-2395-4320-B7D8-89B1552DD572}" emma:medium="tactile" emma:mode="ink">
            <msink:context xmlns:msink="http://schemas.microsoft.com/ink/2010/main" type="paragraph" rotatedBoundingBox="7936,6169 7094,13859 5737,13710 6579,6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5AD18F-93D3-4AAC-922B-95DD82E25F0D}" emma:medium="tactile" emma:mode="ink">
              <msink:context xmlns:msink="http://schemas.microsoft.com/ink/2010/main" type="line" rotatedBoundingBox="7936,6169 7094,13859 5737,13710 6579,6020"/>
            </emma:interpretation>
          </emma:emma>
        </inkml:annotationXML>
        <inkml:traceGroup>
          <inkml:annotationXML>
            <emma:emma xmlns:emma="http://www.w3.org/2003/04/emma" version="1.0">
              <emma:interpretation id="{6D224C2E-E11E-4D3F-8194-D6E726A0853D}" emma:medium="tactile" emma:mode="ink">
                <msink:context xmlns:msink="http://schemas.microsoft.com/ink/2010/main" type="inkWord" rotatedBoundingBox="7936,6169 7094,13859 5737,13710 6579,6020">
                  <msink:destinationLink direction="with" ref="{4B387AC4-278B-4A1C-A737-2D79603F2676}"/>
                  <msink:destinationLink direction="with" ref="{F5EC2BF3-4A14-478B-B4C8-17B1D52AB9E2}"/>
                </msink:context>
              </emma:interpretation>
            </emma:emma>
          </inkml:annotationXML>
          <inkml:trace contextRef="#ctx0" brushRef="#br0">859-5037 791 0,'0'0'204'15,"-39"-15"25"-15,5 12-46 16,0 6-15-16,0 8-32 0,-5 8-4 15,-5 6-13-15,-4 15-13 16,-1 7 6-16,-9 12-32 0,-5 10 7 16,0 11 12-16,0 4-13 15,5 10 6-15,0 8 6 16,14 0-35-16,5 7 0 0,10 4 9 15,14 3 1-15,10-3-12 16,10-4-16-16,20-10 20 16,9-16 8-16,19-10-39 15,20-22-4-15,14-14 1 0,10-27-27 16,5-20 18-16,10-20-11 15,-6-17-5-15,1-18 8 16,-5-12-14-16,-5-14 20 0,-5-7-20 16,-14-15 5-16,-5-14-8 15,-20-22 12-15,-4-26-16 0,-20-18-6 16,-20-11 24-16,-18 8-15 15,-11 21 0-15,-18 33 40 16,-11 33-8-16,-14 32-22 16,-10 37 3-16,-14 33-9 15,-20 33-3-15,-14 28 12 0,-5 26-14 16,-1 15 5-16,11 10-6 15,14-3-101-15,15 0-84 0,24-15-180 16,9-10-324-16,25-19-186 16</inkml:trace>
          <inkml:trace contextRef="#ctx0" brushRef="#br0" timeOffset="24663.4108">684-3319 860 0,'0'0'174'0,"-24"44"209"15,24-44-19-15,-20 69-46 16,6 7-42-16,-1 12-53 16,6 14-18-16,-6 7-29 15,0 7-34-15,6 4-10 0,-1 1-28 16,0 2-24-16,-4 5-16 15,4 3-26-15,-5 3-19 16,6 5-3-16,-11-5 0 0,6 1-16 16,4-15 13-16,-4-14-8 15,9-15-8-15,-5-8 14 16,10-14 1-16,-5-14-18 0,5-11 13 15,0-44-2-15,0 40-11 16,0-40 9-16,0 0-3 0,0 0 0 16,0 0 6-1,0 0-6-15,0 0 7 0,0 0-7 16,-5 36 2-16,5-36 2 15,0 0-7-15,0 0 14 0,0 0-17 16,0 0 6-16,-9 37 0 16,9-37-12-16,0 0 20 15,-25 36-17-15,25-36-60 0,0 0-163 16,0 0-351-16,-9 33-533 15</inkml:trace>
          <inkml:trace contextRef="#ctx0" brushRef="#br0" timeOffset="1504.0862">97-386 1147 0,'-34'29'296'15,"-5"11"5"-15,0 19 5 0,-9 13-43 16,-6 19-55-16,6 26-13 15,-10 21-19-15,4 29-20 16,1 26-16-16,-1 18-20 0,11 19-3 16,4-5-61-16,10-17-25 15,14-19-14-15,15-29-20 0,10-25 10 16,19-33-12-16,20-33 5 15,14-29 8-15,19-33-8 16,15-25 8-16,10-26-11 16,5-25 11-16,-1-18-8 0,6-26 0 15,-11-18 0-15,-8-25 14 16,-11-23-3-16,-10-21-4 15,-13-18 1-15,-16-15-3 0,-24-15-2 16,-24-10-3-16,-24 18 9 16,-24 32 3-16,-20 44-2 0,-20 55 8 15,-9 55-10-15,-10 54-8 16,-14 51 0-16,-5 36-6 15,0 26 0-15,5 11 6 0,14-1-24 16,24-6-151-16,15-12-156 16,25-10-212-16,14-8-232 15,19-14-48-15</inkml:trace>
        </inkml:traceGroup>
      </inkml:traceGroup>
    </inkml:traceGroup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5.35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994911D-18F6-47F5-BC3C-95A1E8009796}" emma:medium="tactile" emma:mode="ink">
          <msink:context xmlns:msink="http://schemas.microsoft.com/ink/2010/main" type="inkDrawing" rotatedBoundingBox="11471,14059 15819,13459 15835,13576 11487,14177" semanticType="callout" shapeName="Other">
            <msink:sourceLink direction="with" ref="{3226FE6F-5297-4C08-AD94-A7C66AE51D2F}"/>
            <msink:sourceLink direction="with" ref="{05106818-39AD-410E-A2EE-B76FA177938D}"/>
          </msink:context>
        </emma:interpretation>
      </emma:emma>
    </inkml:annotationXML>
    <inkml:trace contextRef="#ctx0" brushRef="#br0">-2383 6466 278 0,'29'-8'106'16,"5"1"20"-16,5-4 12 0,5 4 17 16,4-1 38-1,15 1 33-15,10 0-3 0,5 3-24 16,9-3-36-16,10 3 9 15,5-7-23-15,10 1-52 0,-1-1-13 16,15-8 8-16,5 1-16 16,5 0-22-16,10-4-20 15,4 8 34-15,5-1-22 0,1-3-21 16,-6 0 11-16,-4-1-14 15,-6 1 1-15,-4 0-23 0,-5 4 15 16,-9-5-6-16,-11 1-9 16,-4 4 3-16,-10-1 0 15,-10 4-6-15,-9 0 51 0,-10 4 21 16,-5-4 5-16,-5 0-29 15,-9 7-8-15,-5-6-34 0,-1 2 16 16,-4 1-11-16,0-4-14 0,0 4 16 16,4-1-10-16,-4 1-7 15,0 0 2-15,-5 0 9 0,5 3 5 16,-5 0-3-16,0 4-6 15,-5-3 0-15,0-5 0 0,5 1 0 16,-5 4 0-16,0-5 5 0,-5-3-5 16,-4 4 11-16,-1 0 18 15,-19 7-5-15,20-15-7 16,-1 8-5-16,-19 7-6 0,19-7-6 15,-19 7 4-15,25-8-7 16,-25 8 3-16,0 0-3 0,0 0 3 16,24-14 0-16,-24 14 0 0,0 0 3 15,24-11 4-15,-24 11-3 16,25-15 3-16,-25 15-16 0,19-11 9 15,-19 11 0-15,0 0 6 16,24-14-3-16,-24 14 1 0,0 0-8 16,0 0 1-16,0 0 3 15,0 0 3-15,0 0 9 0,0 0-10 16,0 0-61-16,0 0-179 15,0 0-198-15,0 0-227 0,0 0-94 16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7.5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9F00A87-8F0C-416C-8EEE-8D3486C7C1E1}" emma:medium="tactile" emma:mode="ink">
          <msink:context xmlns:msink="http://schemas.microsoft.com/ink/2010/main" type="inkDrawing" rotatedBoundingBox="7964,6584 12689,6850 12677,7057 7952,6791" shapeName="Other"/>
        </emma:interpretation>
      </emma:emma>
    </inkml:annotationXML>
    <inkml:trace contextRef="#ctx0" brushRef="#br0">-9268 5881 706 0,'44'-18'178'0,"9"11"98"16,10 7 18-16,15 7-53 0,19 4-79 16,24 7 13-16,15 7 14 15,10 0-66-15,19 4-39 16,14 3 3-16,15-7-40 0,20 1-30 15,9-9-9-15,10-2 95 16,-5-4-35-16,-10-1-24 0,1-6-9 16,-15 3-21-16,-1 1-6 15,-13-2-1-15,-6 1-3 0,-9 1-9 16,-10-1 1-1,-20 0 13-15,-19-3-9 0,-14-4 0 16,-20 0 3-16,-14 0-12 16,-20 0 18-16,-9 0-9 0,-11-4 0 15,-13 0 6-15,-25 4-6 16,29 0 4-16,-29 0 3 0,0 0-18 15,0 0 18-15,0 0-10 16,19 0-5-16,-19 0 18 16,0 0-18-16,0 0 13 0,0 0-5 15,0 0-9-15,24-3 15 16,-24 3-1-16,0 0-10 15,0 0 5-15,0 0 4 0,0 0-11 16,0 0 7-16,0 0 12 16,30-11 63-16,-30 11 2 15,29-11-30-15,-29 11-24 0,34-14 3 16,-5 3-17-16,-29 11-5 15,34-14 14-15,-34 14-18 0,34-18 0 16,-34 18 7-16,0 0-27 16,0 0-211-16,0 0-316 0,14-39-348 15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6:08.9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5EC2BF3-4A14-478B-B4C8-17B1D52AB9E2}" emma:medium="tactile" emma:mode="ink">
          <msink:context xmlns:msink="http://schemas.microsoft.com/ink/2010/main" type="inkDrawing" rotatedBoundingBox="5733,7160 16827,14381 12730,20676 1636,13455" semanticType="callout" shapeName="Other">
            <msink:sourceLink direction="with" ref="{6D224C2E-E11E-4D3F-8194-D6E726A0853D}"/>
            <msink:sourceLink direction="with" ref="{05106818-39AD-410E-A2EE-B76FA177938D}"/>
          </msink:context>
        </emma:interpretation>
      </emma:emma>
    </inkml:annotationXML>
    <inkml:trace contextRef="#ctx0" brushRef="#br0">12651 6897 453 0,'0'0'125'16,"0"0"50"-16,0 0 15 0,0 0 7 15,0 0 10-15,0 0 22 16,5 29-17-16,-5-3-3 0,0 3-16 15,-5 11-33-15,-5 0-16 16,-4 7-25-16,-6 4-16 0,1 0-26 16,-5 0 10-16,-1 4-20 15,-4-1-19-15,5 1-3 0,0-4-4 16,-5 3 6-16,9-3 0 0,-4-3-3 15,5 2 7-15,-6 5 11 16,-9 3-7-16,5 1 7 16,-5-1-9-16,-5 0-3 0,6-3-14 15,-1-1 1-15,-5 1-5 0,5-8-15 16,0 0-3-16,0-3-8 15,5 0 4-15,-5-4 1 0,5-4 2 16,0 1 26-16,-1-1-11 16,1-3-13-16,0 3-4 0,-5 1-11 15,-5 3 5-15,-4 3 1 0,-11-3 1 16,1 8 6-16,-10-5 0 15,0 1-2-15,-10 3-11 16,5 1 0-16,-10-1 7 0,6 4 1 16,-6 0-2-16,-5 0-6 0,6 0 7 15,-10 0-5-15,-1 3-6 16,-9 1 15-16,5-1-1 0,-5 1 3 15,-5 3 21-15,0 0-19 0,0-3-2 16,-5-4 0-16,-4 0-4 16,-1 0-4-16,1 0-5 0,4-4 3 15,-5-3-1-15,5-1-2 0,1-2 0 16,4-5 8-16,0 0-6 15,5-3-2-15,5 0 5 16,4-8 0-16,-4 4 1 0,5-7-2 16,-1 4-1-16,1-8-1 15,-5 4-2-15,0-4-5 0,-1-3 8 16,6-1-10-16,-5 1-1 0,5-8 4 15,-1 0 4-15,6-3-5 16,-1-1 2-16,6-6 3 0,-1 3 0 16,0-4 2-16,1 4 7 0,-1-3-2 15,0 3-10-15,1 0-3 16,-1 3 2-16,0 1 1 0,-4-4 0 15,-5 3 3-15,-1-3 0 16,-4 0 0-16,-5 0 3 0,0 0 2 16,0-3-2-16,-5-4-6 15,0-4 3-15,0 0-4 0,0-4 11 16,0-3-7-16,1 3 2 0,-1-3 2 15,-5-4-10-15,5 1 1 16,0-1 8-16,-5 0-8 0,1-4 5 16,-6-3 13-16,0 4-13 0,-4-4 0 15,9-4 34-15,-5 0 23 16,6 4-24-16,-1-4-23 0,5-7 9 15,5 0-2-15,0 0-20 16,0-3 3-16,10-1 9 16,-1 4-5-16,1-4-9 0,0 0 8 15,4 8 7-15,-4-4-10 0,4 4 0 16,1-4 6-16,4 0-6 15,0 0 8-15,1 3-15 0,4-3 7 16,0 0 0-16,0 0-3 0,6-7 3 16,-1 3 0-16,4 0 3 15,1 4-8-15,0-3 7 0,5-5 0 16,0 5-2-16,0 3 0 0,-1-8 12 15,1 1-12-15,5 0-4 16,-1-1 4-16,1-3 9 16,5 1-9-16,-6-1-6 0,10 0 2 15,-4-4 22-15,4-7-18 0,-4 4-7 16,-1-8 14-16,1-3-3 15,-11 0-9-15,6-7-1 0,0-4 16 16,-1 0-17-16,-4-4 7 0,0-7 0 16,4 0 7-16,-4-4-12 15,0-3 2-15,0-4 13 0,4-3-1 16,1-1-15-16,5 0-8 0,-1 5 22 15,0 2-5-15,6 1-9 16,-1-4 14-16,0 4-14 16,-4-4 6-16,4 0 4 0,1 0-1 15,-6-7-3-15,5-4 7 0,1-11 5 16,4-3-20-16,-5-4 1 15,10 0 9-15,-5-4 4 0,10-7-6 16,0 4-4-16,5 0 4 0,5 3 7 16,-6 8-1-16,6 10-18 15,4 4 12-15,1 4 17 0,4 0-17 16,0 7-10-16,1-3 21 0,9-5-18 15,-5 1 2-15,5 4 5 16,0-8 9-16,0 4-12 16,0 7-3-16,5 4 2 0,-5-1 9 15,4 8-12-15,6 8-2 0,0 6 25 16,0-3-6-16,4 7-25 15,-4 1 15-15,4 6-3 0,6 8 15 16,-6 0-16-16,1 3 1 0,-1 4 0 16,6 0 10-16,-1 0 0 15,-4 4-17-15,-15 47 2 0,29-66 8 16,-5 12 0-16,-24 54 0 0,34-66 0 15,-5 12 10-15,-4 6-6 16,-25 48-20-16,38-65 9 16,-4 14 22-16,-34 51-19 0,44-66-6 15,-10 15 24-15,-34 51-29 0,53-58 12 16,-14 14 3-16,-39 44 14 15,54-58-19-15,-16 15 1 0,-38 43 11 16,49-59-10-16,-10 12 15 16,-39 47-17-16,48-47 2 0,-48 47 18 15,44-55-29-15,-44 55 14 0,48-51 0 16,-48 51-3-16,49-54 19 15,-49 54-25-15,39-48 0 16,-39 48 12-16,39-47 4 0,-39 47-7 16,38-47 0-16,-38 47-3 0,39-55 3 15,-39 55-7-15,44-47 1 16,-44 47 23-16,44-55-23 0,-44 55 6 15,48-43 12-15,-48 43-12 0,49-44-8 16,-49 44 3-16,43-40 9 16,-43 40-10-16,44-37 9 0,-44 37 7 15,44-36-18-15,-44 36 4 0,43-29 18 16,-43 29-14-16,0 0-13 15,49-40 10-15,-49 40 11 16,0 0-17-16,48-33 4 0,-48 33 8 16,44-33-10-16,-44 33 7 0,44-25 18 15,-44 25-18-15,0 0-7 16,48-29 9-16,-48 29-2 0,49-29-8 15,-49 29 13-15,0 0 1 0,43-40-10 16,-43 40-4-16,0 0 18 16,44-30-13-16,-44 30-3 0,0 0 2 15,0 0 7-15,0 0 5 0,44-36-13 16,-44 36 5-16,0 0 0 15,0 0 0-15,0 0 2 16,44-44 10-16,-44 44-21 0,0 0-6 16,0 0 15-16,48-40 15 0,-48 40-10 15,0 0-18-15,0 0 9 16,44-36 13-16,-44 36-12 0,0 0-1 15,0 0 24-15,0 0-32 0,0 0 2 16,0 0 27-16,43-33-25 16,-43 33-3-16,0 0 18 0,0 0 3 15,0 0-22-15,0 0 5 0,0 0 27 16,0 0-30-16,0 0 5 15,0 0 20-15,0 0-12 16,0 0-20-16,0 0 17 0,0 0 8 16,0 0-2-16,0 0-14 0,0 0 1 15,0 0 20-15,0 0-21 16,0 0 10-16,0 0 8 0,0 0-14 15,0 0 0-15,0 0 4 0,0 0 15 16,0 0-25-16,0 0 6 16,0 0 8-16,44-33-9 0,-44 33-3 15,0 0 8-15,0 0 8 16,0 0-8-16,0 0-5 15,0 0 5-15,0 0 10 0,0 0-20 16,0 0 20-16,44-29-10 0,-44 29-7 16,0 0 3-16,0 0 17 15,43-25-24-15,-43 25 4 0,0 0 22 16,49-33-15-16,-49 33-8 0,0 0 2 15,44-25 17-15,-44 25-17 16,0 0 6-16,0 0 8 0,0 0-14 16,43-22-2-16,-43 22 28 0,0 0-25 15,0 0-9-15,44-26 20 16,-44 26 6-16,0 0-19 15,0 0-2-15,0 0 26 0,0 0-17 16,0 0 0-16,0 0 17 0,0 0-28 16,0 0 1-16,0 0 26 15,0 0-25-15,0 0 1 0,0 0 20 16,0 0-9-16,0 0-14 0,0 0 16 15,0 0-9-15,0 0-8 16,0 0 15-16,0 0 7 0,0 0-20 16,0 0 2-16,0 0 24 0,0 0-22 15,0 0-2-15,0 0 4 16,0 0 8-16,0 0-7 15,0 0-6-15,0 0 17 0,0 0-3 16,0 0-10-16,0 0 5 0,0 0 4 16,0 0-13-16,0 0 24 15,0 0-15-15,0 0-10 0,0 0 10 16,0 0 0-16,0 0 0 0,0 0 0 15,0 0 13-15,0 0-26 16,0 0 3-16,0 0 1 0,0 0-271 16,0 0-111-16,0 0-176 0,0 0-330 15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8.71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6A3B29F-A0E7-4638-B004-6BE6CD671E14}" emma:medium="tactile" emma:mode="ink">
          <msink:context xmlns:msink="http://schemas.microsoft.com/ink/2010/main" type="writingRegion" rotatedBoundingBox="10142,13346 11568,13346 11568,15566 10142,15566"/>
        </emma:interpretation>
      </emma:emma>
    </inkml:annotationXML>
    <inkml:traceGroup>
      <inkml:annotationXML>
        <emma:emma xmlns:emma="http://www.w3.org/2003/04/emma" version="1.0">
          <emma:interpretation id="{B8B4B73B-EE21-46EB-9B0B-6D616B367079}" emma:medium="tactile" emma:mode="ink">
            <msink:context xmlns:msink="http://schemas.microsoft.com/ink/2010/main" type="paragraph" rotatedBoundingBox="10142,13346 11568,13346 11568,15566 10142,15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FD1D58-BA7C-41DA-8E84-2EE02443A138}" emma:medium="tactile" emma:mode="ink">
              <msink:context xmlns:msink="http://schemas.microsoft.com/ink/2010/main" type="line" rotatedBoundingBox="10142,13346 11568,13346 11568,15566 10142,15566"/>
            </emma:interpretation>
          </emma:emma>
        </inkml:annotationXML>
        <inkml:traceGroup>
          <inkml:annotationXML>
            <emma:emma xmlns:emma="http://www.w3.org/2003/04/emma" version="1.0">
              <emma:interpretation id="{3226FE6F-5297-4C08-AD94-A7C66AE51D2F}" emma:medium="tactile" emma:mode="ink">
                <msink:context xmlns:msink="http://schemas.microsoft.com/ink/2010/main" type="inkWord" rotatedBoundingBox="10142,13346 11568,13346 11568,15566 10142,15566">
                  <msink:destinationLink direction="with" ref="{4B387AC4-278B-4A1C-A737-2D79603F2676}"/>
                  <msink:destinationLink direction="with" ref="{A994911D-18F6-47F5-BC3C-95A1E8009796}"/>
                  <msink:destinationLink direction="with" ref="{7BC46DD4-4043-4362-B75D-C44D50784722}"/>
                </msink:context>
              </emma:interpretation>
            </emma:emma>
          </inkml:annotationXML>
          <inkml:trace contextRef="#ctx0" brushRef="#br0">4174 8214 741 0,'-34'-33'226'15,"0"4"70"-15,0 4-11 0,0 7-37 16,6 3-19-16,-6 11-39 16,5 12-55-16,-5 28-7 0,-5 26 19 15,0 25-2-15,0 30 5 16,0 21-11-16,1 11-23 15,13 4-28-15,11-7-23 0,19-15-32 16,14-22-12-16,25-18-1 16,14-26 4-16,20-25 4 15,9-21-12-15,9-23 1 0,6-21-2 16,5-23 5-16,4-17-13 15,-4-12 7-15,0-10 4 0,-5-15-11 16,-11-18-12-16,-4-22 5 16,-14-14 6-16,-5-23-6 0,-20-14 4 15,-18-11 3-15,-26-7-4 0,-18 11 7 16,-20 33 31-16,-20 36 5 15,-9 51-16-15,-19 51-17 0,-15 47 17 16,-9 44-22-16,-15 36-17 16,-5 22 9-16,-5 11 0 15,9 4-4-15,11-4-8 0,29-15-26 16,19-14-158-16,24-11-147 15,25-18-191-15,23-19-228 0,25-13 3 16</inkml:trace>
        </inkml:traceGroup>
      </inkml:traceGroup>
    </inkml:traceGroup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9.4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E706071-7E6F-49CD-8FB6-0A9A595FEAAB}" emma:medium="tactile" emma:mode="ink">
          <msink:context xmlns:msink="http://schemas.microsoft.com/ink/2010/main" type="writingRegion" rotatedBoundingBox="15916,11704 17746,11704 17746,14223 15916,14223"/>
        </emma:interpretation>
      </emma:emma>
    </inkml:annotationXML>
    <inkml:traceGroup>
      <inkml:annotationXML>
        <emma:emma xmlns:emma="http://www.w3.org/2003/04/emma" version="1.0">
          <emma:interpretation id="{0EA89C20-DF72-4488-863C-0840A230F5B4}" emma:medium="tactile" emma:mode="ink">
            <msink:context xmlns:msink="http://schemas.microsoft.com/ink/2010/main" type="paragraph" rotatedBoundingBox="15916,11704 17746,11704 17746,14223 15916,14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599F07-320F-40B6-8BBB-B62DB3EB8146}" emma:medium="tactile" emma:mode="ink">
              <msink:context xmlns:msink="http://schemas.microsoft.com/ink/2010/main" type="line" rotatedBoundingBox="15916,11704 17746,11704 17746,14223 15916,14223"/>
            </emma:interpretation>
          </emma:emma>
        </inkml:annotationXML>
        <inkml:traceGroup>
          <inkml:annotationXML>
            <emma:emma xmlns:emma="http://www.w3.org/2003/04/emma" version="1.0">
              <emma:interpretation id="{05106818-39AD-410E-A2EE-B76FA177938D}" emma:medium="tactile" emma:mode="ink">
                <msink:context xmlns:msink="http://schemas.microsoft.com/ink/2010/main" type="inkWord" rotatedBoundingBox="15916,11704 17746,11704 17746,14223 15916,14223">
                  <msink:destinationLink direction="with" ref="{F5EC2BF3-4A14-478B-B4C8-17B1D52AB9E2}"/>
                  <msink:destinationLink direction="with" ref="{A994911D-18F6-47F5-BC3C-95A1E8009796}"/>
                  <msink:destinationLink direction="with" ref="{DEE285A3-7E63-4C5F-AF3E-74261A239389}"/>
                </msink:context>
              </emma:interpretation>
            </emma:emma>
          </inkml:annotationXML>
          <inkml:trace contextRef="#ctx0" brushRef="#br0">-7817 5382 1837 0,'-24'-32'286'0,"24"32"-9"16,-29-11-53-16,0 36-47 15,-5 30 3-15,4 39-21 0,1 41-29 16,0 29-38-16,5 18-42 15,14-4-8-15,10-3-22 0,20-11-1 16,23-19-13-16,25-21 0 16,20-26-4-16,23-32 1 0,25-30-3 15,15-21 12-15,-1-19-12 16,5-21 11-16,-9-12 7 0,-15-14 1 15,-10-11 4-15,-19-18 2 0,-10-25-1 16,-9-34-10 0,-6-35-3-16,-18-37-7 0,-11-26 1 15,-14-21 0-15,-19-1 6 0,-30 12 76 16,-19 28-2-16,-24 41 0 15,-20 51-41-15,-29 50-16 0,-24 48-28 16,-19 44 15-16,-15 36-28 16,0 25 8-16,5 19-10 0,19 10-74 15,15 1-124-15,24-8-68 16,20 0-143-16,23-10-221 0,16-15-162 15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0:03.108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1044 380 681 0,'0'0'257'16,"0"0"22"-16,0 0-66 16,-21-27-13-16,21 27-79 0,-25-10-62 15,4 10-36-15,-4 7-6 16,-4 6-2-16,0 7 27 0,-9 10 48 15,0 10 38-15,-8 7-17 16,-4 7 3-16,0 6-39 0,-5 7-17 16,5-6-26-16,8-1-26 15,8-3 4-15,13-7-7 0,13-6-11 16,8-4 8-16,17-13 0 16,12-10 2-16,13-7-10 0,8-14 10 15,9-6 5-15,8-13 6 16,0-1-18-16,0-13 12 15,0 1 0-15,0-11-14 0,-4 0 11 16,-4-7-9-16,-9-3 2 0,-8-7-34 16,-9-3 10-16,-12-3 3 15,-8 3 6-15,-13 0 21 0,-9 10 0 16,-11 3-12-16,-14 24 18 0,-4 3-14 16,-8 11-2-16,-8 12 11 15,-5 18-16-15,-4 16 40 0,-4 13-39 16,-8 14 1-16,4 17 18 0,-1 7-5 15,10-1 25-15,7 0-28 16,9-6 0-16,17-7 17 16,8-6-23-16,12-11 6 0,13-10 9 15,13-13-15-15,8-10 18 16,17-11-12-16,4-16 11 0,9-10-17 16,3-7 13-16,-3-10-16 0,4-13 17 15,-1-10-5-15,-3-10-13 16,-1-11 20-16,-4-13-43 0,-3-3-35 15,-6-4 23-15,-7 8 13 0,-13 9 15 16,-13 13 17-16,-8 14 4 16,-16 24-4-16,-10 16-4 0,-15 27 16 15,-10 20-3-15,-12 24 50 0,-8 10-16 16,-8 19 12-16,-5 8 15 16,-4 6-12-16,4 0 8 15,4 1-26-15,9-1-8 0,8-10-20 16,13-3-1-16,17-14-2 15,12-6-9-15,12-17 0 0,13-7 0 16,13-17-7-16,17-16 18 0,8-10-11 16,8-14-5-16,8-10 5 15,5-16 0-15,0-4-25 0,-4-14-43 16,-5-9-23-16,-3-10-14 0,-10-11 3 16,-3-3 8-16,-13 0 47 15,-4 7 35-15,-12 13-7 16,-9 14 19-16,-9 17 5 0,9 43-14 15,-33-17-6-15,-9 23 6 0,-8 18 22 16,-9 16-13-16,-8 14-10 16,0 9 30-16,-4 11 33 0,-1 0-33 15,5 6 10-15,5 1 0 0,3-7-25 16,17-7 16-16,8-10-8 16,14-7-24-16,11-7 27 0,9-9-16 15,9-4 0-15,-9-30 9 16,29 20-4-16,0-16-9 0,5-11 11 15,8-10-1-15,-1-6-20 0,6-14 21 16,-6-7-10-16,1-9-3 16,-4-8 1-16,-4-2-35 15,-9-4-24-15,-13 6 46 0,-3 11 18 16,-14 10-14-16,5 40-4 0,-29-27 22 16,-4 20 5-16,-9 21-14 15,0 19 28-15,-8 14 13 0,-5 13-9 16,1 11 17-16,3-1 2 0,1 4-17 15,4-4 0-15,8-3-9 16,13-3-29-16,4-4 9 0,13-9 15 16,8-8-25-16,8-13 10 0,17-3 12 15,9-13-19-15,16-14 9 16,9-14 9-16,12-9-22 16,9-11 1-16,-1-3 4 0,-3-10-7 15,-5-3 0-15,-4 0 10 16,-8-4-1-16,-9-3-29 0,-8 7-25 15,-13 0 29-15,-12 6 1 0,-9 7 16 16,-8 37 6-16,0 0-13 16,-38-3 8-16,-12 16 18 0,-4 24-7 15,-5 10-10-15,-4 10 25 0,-4 3 7 16,13 1 11-16,3-11-4 16,14 0-11-16,3-9-22 0,9-8 16 15,8-6-2-15,17-27-15 0,-8 27 12 16,8-27-7-16,0 0 0 15,21 20 6-15,12-20 0 16,1-17-20-16,8-10 23 0,4-6-5 16,0-8-16-16,0-5-17 0,4-8-3 15,-8-3-8-15,0-3-9 16,-4 3 39-16,-9 6-3 0,-8 8 3 16,-17 13 5-16,-4 30-13 0,0 0 26 15,-42 0 10-15,-8 23 11 16,-4 11 27-16,-9 16 18 0,-4 3-10 15,4 8 17-15,4 2 14 16,5-2-40-16,8-11-29 16,8-3 0-16,17-10-26 0,4-4 4 15,17-6 9-15,0-27-18 0,34 17 20 16,8-14-9-16,8-13-13 16,9-6 7-16,8-8 7 0,0-3 0 15,0 0 0-15,-4 1-5 0,-1-5 2 16,-7 5-13-16,-9 2 3 15,-8 7 15-15,-9-3 3 0,-29 20-7 16,0 0-3-16,0 0 2 0,0 0-8 16,-38 7 4-16,-8 16 53 15,-4 18 6-15,-9 6-16 0,-3 6-3 16,3 4-11-16,9-10 10 16,12-10-10-16,9-3-18 0,8-8-11 15,8-2 0-15,13-24 3 16,17 13 7-16,4-9 1 0,12-14-14 15,5-4 3-15,4-9 0 0,0-8 12 16,4 1-12-16,-4-3-7 16,0-1 7-16,-5 4 6 0,-3 3-1 15,-9 7-5-15,-25 20-6 0,0 0 12 16,0 0-6-16,0 0-5 16,-29 7-7-16,-13 13 16 0,-9 10 1 15,-7 4-10-15,-1-1-4 0,1-3 9 16,3-3 7-16,9 0-2 15,4-7-11-15,9-3 1 16,12-7 5-16,21-10 0 0,0 0 3 16,-5 20-6-16,5-20 0 0,21 20 0 15,13-6 14-15,-1-4-7 16,9-4-7-16,4-6 5 0,0-3 4 16,1 0-1-16,-6-7-11 0,-3-4 1 15,-4-6 11-15,-5 3 2 16,-12 1-1-16,-17 16-7 0,8-34-7 15,-16 7-5-15,-13 4 12 0,-9 3 0 16,-11 3 3-16,-10 10-6 16,-7 4-6-16,-1 6 2 15,-4 1 7-15,5 2 11 0,-1 4-7 16,4 0-4-16,13 4-11 0,5-4 11 16,7-4 8-16,14-2-13 15,16-4-3-15,-17 7-3 0,17-7 17 16,0 0 0-16,0 0-6 0,0 0-7 15,17 0 9-15,4-4 6 16,0-6-4-16,4-3-4 0,0-4-6 16,0-6 9-16,0-1 5 0,-4-3-11 15,-4 0-1-15,-5-6-17 16,-7 3-16-16,3-4 23 16,-8 7 9-16,0 27-5 0,0 0-2 15,-25-6-4-15,-4 19 20 0,-1 17 2 16,1 14-6-16,0 6-12 15,8-3 12-15,4 0 4 0,4-3 0 16,5-8-11-16,8-5 7 0,12-8 0 16,14-20 8-16,11-6 0 15,14-20-6-15,11-14-11 0,10-14 13 16,7-6 6-16,1-10-10 0,-1-3-8 16,-3-10 18-16,3-1-5 15,-3-6-9-15,-5-4-17 16,0-6-57-16,-8-7-47 0,-4 0-10 15,-17 11 58-15,-9 9 37 0,-20 13 5 16,-13 14 28-16,-17 21 7 16,-12 15 3-16,-13 18-12 0,-13 13-6 15,-7 20 15-15,-5 14 6 0,-5 10-11 16,9 3 2-16,5 6 33 16,12 1-11-16,4 0 16 0,17-7-17 15,8-7 18-15,17-3 6 16,8-7-15-16,9-6-10 0,12-8-14 15,9-12-9-15,4-11 20 0,4-6-3 16,4-4-20-16,1-10 9 16,-5-6 9-16,4-4 5 15,-4-7-11-15,-4-6-3 0,-9 0-11 16,-3-7 15-16,-9-3 0 0,-13 0-19 16,-4 6 10-16,-8 4-1 15,4 40-17-15,-29-34-55 0,-5 24-85 16,1 10-92-16,-1 10-116 0,5 0-114 15,0 4-56-15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0:08.999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638 220 1101 0,'0'0'333'0,"0"0"50"0,17-24-46 15,-17 24-33-15,-9-23-73 16,9 23-53-16,-29-14-38 0,-5 14-48 16,-12 17-27-16,-8 23-10 15,-13 21-3-15,-13 26 11 0,5 20-5 16,-1 10-16-16,14 11-27 15,7-4-5-15,17-10 1 0,13-4-8 16,21-16 35-16,13-3 10 0,16-18-26 16,17-6 1-16,12-16-4 15,13-11-8-15,4-13-11 0,5-14 0 16,3-9 0-16,1-15 8 16,-5-12-5-16,1-10-7 0,-1-14 1 15,1-20 15-15,3-21-7 0,-8-16-18 16,-4-20-2-16,-8-6-9 15,-17-8 7-15,-25 8 4 0,-17 12 10 16,-21 21 7-16,-21 27-9 0,-25 23-1 16,-17 33 0-16,-12 31 12 15,-9 30-6-15,-8 23-3 0,-4 18 14 16,8 16 43-16,16-1 12 16,14 1-31-16,16-10-12 0,25 0-2 15,21-7-15-15,17-10 21 16,30-6 8-16,16-14-20 0,17-10-5 15,12-11 7-15,13-12-7 0,0-14-10 16,4-10-5-16,0-13 5 16,1-14 12-16,-10-10-12 0,-3-20 0 15,-9-14 2-15,-8-16-10 0,-8-20-54 16,-14-14-4-16,-11-9 13 16,-18-4 33-16,-16 6-4 0,-21 14 9 15,-25 27 12-15,-21 30 3 0,-22 34-12 16,-11 33 4-16,-18 27 8 0,-8 30 0 15,0 23-3-15,9 7-5 16,12 11 5-16,21-1 10 16,17-3-7-16,29-7 0 0,21-7 18 15,25-12 15-15,30-11-13 0,20-10-5 16,17-10 0-16,17-17-15 16,9-7 0-16,3-13 0 0,1-13 4 15,-1-11 3-15,-8-12 1 0,1-15 1 16,-5-12-9-16,-13-21-10 15,0-23 0-15,-8-14-19 0,-8-16-12 16,-9-11-3-16,-16-12 27 0,-13 2 17 16,-17 21-6-16,-21 23-4 15,-25 33 7-15,-20 41 10 16,-31 44-11-16,-11 36 11 0,-18 34 40 16,1 20 15-16,-5 23-12 0,13 4-16 15,12 3-12-15,26-7-5 16,20-9-17-16,26-15 8 0,25-12 11 15,29-17-14-15,21-14-5 0,17-13 8 16,21-17 2-16,8-17-10 16,4-13-4-16,5-10 14 0,-5-16-13 15,-4-18 10-15,1-16 5 0,-5-27-19 16,-13-21-28-16,-4-19-15 16,-8-17 6-16,-13-14 13 0,-20 7 24 15,-22 11 7-15,-16 19-9 16,-26 27-2-16,-25 37 11 0,-20 37 0 15,-26 37 4-15,-12 33 36 0,-5 27 40 16,1 14 24-16,12 13 14 16,12 0-5-16,18-4-36 0,24 4-26 15,26-10-18-15,21-7 13 0,20-10-6 16,22-10-10-16,16-10-25 16,13-13 2-16,8-11 11 0,5-6-25 15,-1-10 25-15,5-17-22 0,-9-7 4 16,-4-3 11-16,-8-17-50 15,-5-20-68-15,-12-20 21 16,-9-13 39-16,-20-7 18 0,-17-7 6 16,-26 10 8-16,-24 17 8 0,-26 23-3 15,-20 28 10-15,-17 26 2 16,-13 23 8-16,-4 14 28 0,8 13 47 16,17 4-17-16,21 3-42 0,25-7-11 15,17 1 0-15,25-4 4 16,21-4-19-16,17-9 0 0,16 0 6 15,18-11-6-15,3-6-196 0,5-7-139 16,-9-3-83-16,-4-4-187 0,-4-13-313 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08:54.6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0A546DF-E88A-43E3-8E80-0C0FB605A868}" emma:medium="tactile" emma:mode="ink">
          <msink:context xmlns:msink="http://schemas.microsoft.com/ink/2010/main" type="writingRegion" rotatedBoundingBox="19054,2031 1176,2234 1146,-400 19024,-603"/>
        </emma:interpretation>
      </emma:emma>
    </inkml:annotationXML>
    <inkml:traceGroup>
      <inkml:annotationXML>
        <emma:emma xmlns:emma="http://www.w3.org/2003/04/emma" version="1.0">
          <emma:interpretation id="{DC2A6470-2204-444C-803B-1B79901F60F7}" emma:medium="tactile" emma:mode="ink">
            <msink:context xmlns:msink="http://schemas.microsoft.com/ink/2010/main" type="paragraph" rotatedBoundingBox="19054,2031 1176,2234 1146,-400 19024,-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5B38D7-F91E-4A19-993E-A28B2C2D5886}" emma:medium="tactile" emma:mode="ink">
              <msink:context xmlns:msink="http://schemas.microsoft.com/ink/2010/main" type="line" rotatedBoundingBox="19054,2031 1175,2234 1146,-400 19024,-603"/>
            </emma:interpretation>
          </emma:emma>
        </inkml:annotationXML>
        <inkml:traceGroup>
          <inkml:annotationXML>
            <emma:emma xmlns:emma="http://www.w3.org/2003/04/emma" version="1.0">
              <emma:interpretation id="{85E87EC0-26B4-48D6-B6EB-23B522976B13}" emma:medium="tactile" emma:mode="ink">
                <msink:context xmlns:msink="http://schemas.microsoft.com/ink/2010/main" type="inkWord" rotatedBoundingBox="19050,1707 16396,1737 16379,230 19033,2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193 0 478 0,'0'0'53'16,"0"0"32"-16,0 0 62 0,0 0 81 15,0 0 38-15,21 10 28 16,0 4-79-16,0 6-27 16,0 0-13-16,0 0-38 0,0 4-25 15,-5-1-38-15,1-3-24 16,0 0-22-16,-17-20 69 0,13 24-6 16,-13-24-2-16,0 27-26 15,-5-1-25-15,-11 1-15 0,-10 7-7 16,1-1 4-16,-8 4-8 0,-5-7-8 15,-4 0 8-15,0-3-4 16,5-7-8-16,3-3-108 0,5-4-131 16,4-6-132-16,25-7-134 15,0 0-19-15,-30-3 68 0,30 3 60 16</inkml:trace>
          <inkml:trace contextRef="#ctx0" brushRef="#br0" timeOffset="203.1384">55 222 887 0,'0'0'332'16,"0"0"-38"-16,-25 36-22 0,4-2-39 16,-9-1-46-16,1 1-60 15,-5-1-64-15,1 1-32 0,-1-7-17 16,1-4-101-16,-5 1-304 15,0-4-236-15</inkml:trace>
          <inkml:trace contextRef="#ctx0" brushRef="#br0" timeOffset="593.8086">-289 171 666 0,'0'0'213'0,"0"0"84"16,0 0-100-16,0 0-57 15,0 0-17-15,-29 14 29 0,29-14-28 16,-21 0-27-16,21 0-35 15,0 0-16-15,-13-24-13 0,9-3-8 16,4 27-17-16,8-36-6 0,5 9-8 16,-13 27 0-16,21-17 2 15,-4 7-6-15,-17 10 19 0,25 7 59 16,-25-7 52-16,0 0 15 16,12 33 8-16,-12 4-28 15,-8-3 4-15,-17 6-37 0,-4 3-33 16,-13-6-27-16,0 3-13 15,-4 1-5-15,0-11-90 0,4-7-216 16,0-6-291-16,4-7-160 0</inkml:trace>
          <inkml:trace contextRef="#ctx0" brushRef="#br0" timeOffset="1546.9614">-678 54 760 0,'-26'-3'301'0,"-3"-1"-17"15,0 1-69-15,4-4-72 0,8-3-43 16,17 10-48-16,-17-27-31 16,13-3 7-16,12 0-15 0,5-7-34 15,8-3 16-15,8-4 15 0,5 7-10 16,-5 7-15-16,4 3 12 15,-3 11 8-15,-5 9-28 0,-4 4 31 16,-21 3 15-16,17 20-23 16,-17-20 62-16,12 33 68 15,-12 1 13-15,-8-1-9 0,-9 1-15 16,-8-1-46-16,-4 1-36 0,-5-7-15 16,-8 3-4-16,0-7-18 15,-4-6 7-15,-4 0 6 0,8-10-16 16,0-7-1-16,9-7 16 15,3-7-12-15,9-2-14 0,21 16-27 16,-21-41 17-16,13 8 4 0,8 6-7 16,0 27 2-16,4-27 25 15,-4 27 0-15,0 0-18 0,0 0 15 16,0 0 12-16,0 0-22 16,0 0 20-16,0 30 4 15,-8 1-16-15,-1-5 10 0,-12 1 6 16,1 0 4-16,-10 0-2 15,1-4-16-15,-5-6 8 0,1 0 6 16,-1-4-18-16,1-9 2 0,3-4 13 16,1-7 1-16,4-3-9 15,4-7-21-15,21 17 17 0,-17-40-5 16,9 3-30-16,12 0 12 16,5 7 11-16,3 7 0 0,-12 23-7 15,17-24 7-15,-17 24 25 0,21-3-13 16,-21 3-3-16,0 0 12 15,17 30 5-15,-9-3-10 16,-8-27 0-16,4 37 4 0,-8-7 7 16,4-30-19-16,-13 30 10 15,13-30-2-15,-25 27 11 0,4-7-11 16,0-10-4-16,0-3 14 0,-4-7-1 16,25 0-17-16,-25-10 13 15,4-4-11-15,21 14-11 0,0 0-42 16,-21-43-11-16,13 12-20 15,8 31 18-15,-9-36 33 0,9 36 9 16,0 0 22-16,0 0 8 0,0 0-21 16,0 0 13-16,0 0 22 15,0 0-11-15,0 0 5 16,0 0 9-16,0 0-7 0,-25 6 98 16,25-6 45-16,-25 17-6 15,0 0-49-15,4-7-22 0,0 3-7 16,-4 1 13-16,0-8 9 0,-4 1-17 15,-9 0-30-15,0-4-2 16,-8-3 23-16,4-3 2 0,-4-4-17 16,0-3-21-16,0-7 5 15,4-6-6-15,4-7-8 0,5-1-17 16,-1 1 0-16,9-7-3 16,4 0-4-16,4-6-145 0,5-7-271 15,-1-11-400-15,9-2-114 16</inkml:trace>
          <inkml:trace contextRef="#ctx0" brushRef="#br0" timeOffset="1734.4741">-972-821 1858 0,'25'7'266'0,"-8"0"74"15,-17-7-44-15,0 0-127 16,21 10-92-16,-21-10-42 0,0 0-106 16,0 0-312-16,0 0-432 0</inkml:trace>
          <inkml:trace contextRef="#ctx0" brushRef="#br0" timeOffset="1922.0088">-1563 573 2333 0,'0'0'244'0,"34"34"-37"0,0-21-97 16,7-9-56-16,14-11-93 0,-1-6-365 15,9-11-475-15</inkml:trace>
          <inkml:trace contextRef="#ctx0" brushRef="#br0" timeOffset="2125.1205">-1458-734 2959 0,'-12'-3'35'0,"12"3"16"16,0 0-18-16,0 0-40 0,0 0-138 15,0 0-420-15,0 0-427 16</inkml:trace>
          <inkml:trace contextRef="#ctx0" brushRef="#br0" timeOffset="2375.1341">-2208-851 1829 0,'0'0'62'16,"25"0"66"-16,5-7-16 0,7 4-56 16,10 3-39-16,7-3-39 15,5-4-433-15,-1 0-310 0</inkml:trace>
        </inkml:traceGroup>
        <inkml:traceGroup>
          <inkml:annotationXML>
            <emma:emma xmlns:emma="http://www.w3.org/2003/04/emma" version="1.0">
              <emma:interpretation id="{08D95CEC-8364-4731-82B7-2C525AEE1AC2}" emma:medium="tactile" emma:mode="ink">
                <msink:context xmlns:msink="http://schemas.microsoft.com/ink/2010/main" type="inkWord" rotatedBoundingBox="15832,1971 11505,2020 11480,-162 15807,-2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1.407">-2849-583 1965 0,'-21'-23'114'0,"21"23"120"16,0 0-52-16,0 0-81 0,0 0-60 16,0 0-48-16,0 0-289 0,0 0-399 15</inkml:trace>
          <inkml:trace contextRef="#ctx0" brushRef="#br0" timeOffset="2609.5461">-2916-201 2487 0,'-8'34'206'16,"-5"6"63"-16,-3 0-23 15,-1 7-91-15,-4 3-72 0,0-3-47 16,0 0-14-16,4-3-30 16,-4-7-115-16,4-7-196 0,17-30-317 15,-25 23-374-15</inkml:trace>
          <inkml:trace contextRef="#ctx0" brushRef="#br0" timeOffset="3062.6962">-3276-258 2048 0,'-21'0'430'0,"-4"7"-66"0,0 0-109 15,-5 6-80-15,-3 4-42 16,-5 6-31-16,0 11-19 0,-3 3 17 16,-6 10 15-16,-3 10-16 15,4 6-35-15,-4 4-23 0,4 7-16 16,-5 0 4-16,5-1-29 0,-4-2 7 16,0-1-1-16,-5-6-117 15,1-7-150-15,-9-3-154 16,0-8-206-16,9-12-371 0</inkml:trace>
          <inkml:trace contextRef="#ctx0" brushRef="#br0" timeOffset="3234.5807">-3875 825 2128 0,'50'3'406'0,"9"-3"-66"15,4 0-129-15,4-6-115 16,-5-5-33-16,10-2-85 16,-5 0-332-16,-4-7-634 0</inkml:trace>
          <inkml:trace contextRef="#ctx0" brushRef="#br0" timeOffset="4984.6561">-4910-667 860 0,'0'0'300'0,"-4"-26"58"0,4 26-11 16,0 0-101-16,0 0-116 16,0 0-48-16,0 0 68 0,0 0 56 15,0 43-55-15,8 14-61 0,5 7-36 16,12 9-33-16,0 5 0 15,8-1-16-15,5 0-5 0,4 0-48 16,-8-7-195-16,-1-6-175 16,-4-10-182-16,-8-11-91 0</inkml:trace>
          <inkml:trace contextRef="#ctx0" brushRef="#br0" timeOffset="5890.9529">-4868-1293 1739 0,'-4'26'286'0,"-9"5"112"0,-12 2-49 16,-4 1-121-16,-9 2-91 16,-4-2-74-16,-8 3-25 0,-9-7-19 15,-4 0-13-15,0-3 0 16,1-14-6-16,3 4-20 0,4-7-66 16,9-3-45-16,9-10-27 0,7-4 34 15,30 7 34-15,0 0 37 0,-12-34 14 16,8 11 17-16,4 23 16 15,0 0-12-15,0 0 14 0,0 0 4 16,0 0 16-16,0 0 28 0,0 0-10 16,0 0-12-16,0 0-7 15,4 40-10-15,-8-3 4 16,4-37-15-16,-13 47-306 0,0-7-421 16</inkml:trace>
          <inkml:trace contextRef="#ctx0" brushRef="#br0" timeOffset="5562.8115">-5065-509 1329 0,'0'0'65'0,"0"0"135"0,0 0 126 16,0 0-35-16,0 0-79 16,8 40-52-16,9 4-48 0,0-1-39 15,0 1 2-15,-1-4-6 0,-3-3-41 16,-5-10 6-16,-4-4-27 15,-4-3 14-15,0-20-21 16,-29 20-4-16,-4-13-14 0,-13-7-72 16,-5-7-16-16,-7-6-15 15,3-10-21-15,5-8 142 0,4-2-170 16,12-1 74-16,5-6 66 0,8 10-1 16,21 30 5-16,-17-24 26 15,17 24-13-15,0 0 16 0,0 0 17 16,0 0-8-16,21 34 41 15,-4 3 1-15,0 3 18 0,-1 4 19 16,-3-7-39-16,-5-1 12 0,1-2-38 16,-9-7 40-16,-4-7-12 15,4-20-17-15,-30 27-13 16,-12-14-29-16,0-6 12 0,-8-7-2 16,0-7-10-16,0-6-1 15,8-7-48-15,4-11-20 0,9 1 14 16,8-3-24-16,12-1 22 0,9 4 8 15,13 3 23-15,8 10 15 16,8 4-4-16,1 13 20 0,-1 10-5 16,0 10-4-16,-4 10 33 15,-4 7 0-15,-8 7 78 0,-5 3 48 16,-8 0 30-16,-12 3-2 0,-13-7-69 16,-5 1-40-16,-8-10-37 15,1-8-14-15,-9-5-15 16,0-15-173-16,4-9-268 0,4-11-369 15</inkml:trace>
          <inkml:trace contextRef="#ctx0" brushRef="#br0" timeOffset="6687.8719">-6464 905 2948 0,'0'0'264'0,"29"3"-19"16,9-9-85-16,8-11-73 15,4 0-42-15,4-3-23 0,9-3-89 16,-4-8-238-16,4-5-404 0,-5-11-472 15</inkml:trace>
          <inkml:trace contextRef="#ctx0" brushRef="#br0" timeOffset="6094.0886">-5928-509 2013 0,'0'50'382'0,"-13"-7"-4"16,-4-2-64-16,-8 2-80 0,-8 4-107 15,-1 0-58-15,-3 0-37 16,-1 0-35-16,-4-7-183 0,4-6-280 16,1-11-494-16</inkml:trace>
          <inkml:trace contextRef="#ctx0" brushRef="#br0" timeOffset="6515.987">-6108-794 1918 0,'-38'-4'115'16,"4"21"141"-16,-3 13-35 15,3 7-89-15,-3 7-67 0,3 3-27 16,9 3-13-16,4-3-11 15,4-4-2-15,9 4-12 0,8-13 0 16,4-7 13-16,-4-27 2 0,13 30 0 16,-13-30-10-16,0 0-2 15,0 0-6-15,0 0 3 16,0 0 6-16,0 0 0 0,4-24-6 16,-8-2 0-16,-9-1-14 0,13 27 3 15,-29-34 5-15,3 14 16 16,6 13 13-16,-6 7 16 0,1 17 22 15,-4 13 40-15,4 7 5 0,0 17-2 16,4 9-10-16,8 11-18 16,5 10-21-16,8 7-32 0,8 6-19 15,5-3-11-15,8-1-158 0,4-5-289 16,4-8-490-16</inkml:trace>
          <inkml:trace contextRef="#ctx0" brushRef="#br0" timeOffset="6891.0081">-7177-737 3020 0,'30'23'66'0,"7"-6"-31"15,9-4-18-15,5-6-8 16,-1 0-87-16,0-1-381 16,5-9-591-16</inkml:trace>
        </inkml:traceGroup>
        <inkml:traceGroup>
          <inkml:annotationXML>
            <emma:emma xmlns:emma="http://www.w3.org/2003/04/emma" version="1.0">
              <emma:interpretation id="{33076235-94BA-4464-BAB8-402C993626AD}" emma:medium="tactile" emma:mode="ink">
                <msink:context xmlns:msink="http://schemas.microsoft.com/ink/2010/main" type="inkWord" rotatedBoundingBox="10632,1636 5421,1695 5396,-448 10608,-5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125.4769">-9288-717 2131 0,'-13'47'346'0,"-4"13"29"0,-4 10-62 15,0 11-91-15,1 9-78 16,3 14-61-16,0 0-27 0,9-3 29 16,3-7-10-16,1-14-31 15,4-13-15-15,0-17-4 0,0-16-6 16,0-34 0-16,0 30-1 0,0-30-13 15,0 0 4-15,0 0-9 16,0-44 6-16,9-9-15 0,-1-24-15 16,9-17-32-16,4-20-26 0,4-13 12 15,4-4 31-15,9 7 12 16,-5 20 5-16,1 17 11 16,-5 16 14-16,-4 21-7 0,1 10-6 15,-6 23 18-15,-20 17-8 16,21 14 11-16,-21-14 4 0,9 53 13 15,-9-9 6-15,-4 3-7 0,-9 0-13 16,-8-4-3-16,0-3-11 16,-8-6 5-16,-1-4 7 0,1-3-4 15,0-4-11-15,0-13 3 0,3-3 0 16,10-4 0-16,16-3 5 16,0 0-12-16,0 0-5 0,-17-3 12 15,17 3 0-15,0 0-8 16,0 0 3-16,0 0 9 0,21 34 5 15,4 2 6-15,0 8 3 16,0 6 22-16,5 1-14 0,-1 6-7 16,0 3-3-16,1 0-10 15,3-6-22-15,1-1-201 0,-5-12-281 16,-4-11-486-16</inkml:trace>
          <inkml:trace contextRef="#ctx0" brushRef="#br0" timeOffset="7578.5468">-10327-101 1779 0,'0'0'302'0,"-13"11"76"0,13-11-64 16,0 0-82-16,0 0-70 15,0 0-29-15,0 0 2 0,21-27-21 16,0-3-36 0,4-11-35-16,4-6-30 0,-3-13-8 15,-1-10-5-15,4-14 6 0,0-10-12 16,1-6 0-16,-9 6 15 16,4 10-9-16,-13 20 0 0,1 11-7 15,-5 19 7-15,-8 34-13 16,0 0 13-16,0 0 3 0,0 47 0 15,-4 20 1-15,4 7 4 0,-4 6 35 16,8 7 26-16,0 0-15 16,5-3 20-16,3-7-24 0,5-10-17 15,0-10-2-15,-5-10-3 16,5-13-7-16,-4-11-9 16,-13-23 12-16,12 7-8 0,-12-7-16 15,21-27 0-15,-8-16 6 16,-1-14-19-16,1-17 4 0,-1-10-12 15,5-13-26-15,0-4 14 0,0 11 18 16,-1 33 7-16,1 0 3 16,-8 13-7-16,-5 14-5 0,-4 30 7 15,0 0 10-15,0 0 0 0,12 27 3 16,-3 17 9-16,-5 9-12 16,-4 7-4-16,4 11 24 0,-4 3-20 15,9 6 11-15,-5 0-9 16,4 1 4-16,0-4 0 15,5-7-92-15,-5-9-283 0,5-14-449 16,-5-14-455-16</inkml:trace>
          <inkml:trace contextRef="#ctx0" brushRef="#br0" timeOffset="8625.5052">-8304-603 748 0,'0'0'192'0,"0"0"62"0,0 0 56 15,0 0 22-15,0 27-26 16,0-27-17-16,25 16-43 0,5-6-58 15,-1-3-63-15,5-4-43 16,3-3-35-16,-7-6-24 0,-1 2-5 16,-4-2-10-16,-4-1-56 15,-21 7-166-15,0 0-198 0,0 0-251 16,0 0-64-16</inkml:trace>
          <inkml:trace contextRef="#ctx0" brushRef="#br0" timeOffset="8437.9734">-8626-597 1645 0,'0'0'395'0,"-5"34"16"0,-3 10-56 15,4 16-114-15,0 7-71 16,8 7-29-16,0-1-33 0,4 4-21 15,5-10-5-15,4-6-18 0,4-8-23 16,0-6-23-16,-5-13-13 16,-16-34 1-16,26 23-2 0,-5-16 7 15,-1-14-11-15,1-9-21 16,-4-15-24-16,0-5-15 16,4-15-42-16,0-9-12 0,4-4-5 15,4-3-35-15,-4 4-94 0,5-1-166 16,-5 0-207-16,0 7-56 15</inkml:trace>
          <inkml:trace contextRef="#ctx0" brushRef="#br0" timeOffset="8812.9895">-8857-576 1259 0,'0'0'312'0,"0"0"96"16,0 0-70-16,25-4-112 0,1-3-92 15,11 4-61-15,1-4-43 16,0 4-41-16,-9 0-245 0,4-4-395 15,-16 4-264-15</inkml:trace>
          <inkml:trace contextRef="#ctx0" brushRef="#br0" timeOffset="9609.9095">-10482-1361 1963 0,'0'0'210'16,"0"0"101"-16,0 0 13 0,-17 27-106 15,-17 13-111-15,-12 11-46 0,0 9-35 16,-12 7-7-16,-5 7-55 16,-4 6-168-16,-9-3-242 0,5-3-334 15</inkml:trace>
          <inkml:trace contextRef="#ctx0" brushRef="#br0" timeOffset="9391.1508">-11044-540 1242 0,'0'0'245'0,"0"0"185"15,0 0-48-15,0 37-117 16,0 14-91-16,-4 6-53 0,4 0-37 15,-8 6 1-15,3-2-28 16,-3-4-12-16,-4-7-21 16,-1-7-14-16,-4-6-2 0,0-7-5 15,17-30-3-15,-29 24-24 16,8-14-38-16,0-13-27 0,-4-11 1 16,8-13 28-16,-4-10 24 15,5-3 22-15,-1 0 9 0,0 0 5 16,5 3 9-16,3 13 5 0,9 24-5 15,0 0 8-15,0 0 41 16,-29 21 14-16,4 12-25 0,0 11-18 16,-1 6-14-16,-3 0-2 15,4-3-10-15,4-3-161 16,0-4-288-16,21-40-415 0</inkml:trace>
          <inkml:trace contextRef="#ctx0" brushRef="#br0" timeOffset="9828.6754">-11643-764 1993 0,'-21'64'247'16,"4"-4"28"-16,5 7-32 15,3-3-99-15,9 9-72 0,0-9-46 16,-4 0-74-16,4-7-229 15,-4 0-309-15,0-10-210 0</inkml:trace>
          <inkml:trace contextRef="#ctx0" brushRef="#br0" timeOffset="10813.1036">-11827-1562 1792 0,'16'-7'176'0,"-16"7"160"16,0 0-51-16,0 0-91 15,-25 44-87-15,-8-4-53 0,-5-3-18 16,-4 0-25-16,0 0 3 0,-8 0-8 15,0-7-6-15,-5-3 5 16,1-4-5-16,8-9-19 16,0-8 4-16,8-2-55 0,0-8-27 15,9-2 54-15,8-8 15 0,21 14 2 16,-25-10 26-16,25 10-12 16,0 0 5-16,-21-7 7 0,21 7-14 15,0 0 14-15,-25 37 8 0,25-37-87 16,-30 47-180-16,9 3-238 15,1 1-146-15</inkml:trace>
          <inkml:trace contextRef="#ctx0" brushRef="#br0" timeOffset="10156.8144">-11970-315 1127 0,'0'0'168'0,"0"0"69"16,21 17-58-16,-21-17-70 15,0 0-55-15,30 20-9 0,-30-20-21 16,25 17-11-16,-25-17-3 0,0 0 43 16,0 0-34-16,0 0 9 15,0 0 0-15,0 0 32 16,0 0 21-16,0 0-27 0,-30-21 1 15,1 18 18-15,0 20 23 0,-5 13 51 16,5 20 4-16,-5 14-15 16,1 13-36-16,4 10-33 0,-1-3-26 15,9 3-13-15,9-3-13 16,-1-10-10-16,13-4-10 0,0-20-50 16,0-3-204-16,0-47-375 0,0 44-304 15</inkml:trace>
          <inkml:trace contextRef="#ctx0" brushRef="#br0" timeOffset="10500.586">-12598-459 1772 0,'0'0'98'15,"21"10"78"-15,-21-10-7 0,17 33-80 16,-9-2-51-16,0-5-11 16,-8 1-15-16,0-27 6 0,-8 40-26 15,0-13 5-15,8-27 25 16,-17 30-17-16,-4-6-10 16,0-11 5-16,-4 4 22 0,-5 3 35 15,1 7-4-15,-13 13 36 16,-4 10 50-16,0 14 9 0,-8 3-27 15,-1 4-39-15,5 2-33 0,4-2-34 16,4-8-2-16,8-9-5 16,5-10-35-16,8-8-190 0,21-36-328 15,0 0-406-15</inkml:trace>
          <inkml:trace contextRef="#ctx0" brushRef="#br0" timeOffset="11125.6441">-13172-449 1274 0,'0'0'228'0,"0"0"66"0,25-20-2 16,0 16-58-16,4 18-54 15,-3 9-63-15,7 7-60 0,-8 7-2 16,-4 0-6-16,-8 0 25 0,-9 3-42 16,-12 4 1-16,-9-4-20 15,-8-3-13-15,-9 0 12 16,1-14-12-16,-1-9 11 0,1-11-15 15,3-13 15-15,5-10-11 16,4-10 8-16,9-14-19 0,3-9 16 16,9-4-21-16,9 0-6 0,3 3-111 15,5 7-157-15,0 7-187 16,-17 40-199-16</inkml:trace>
        </inkml:traceGroup>
        <inkml:traceGroup>
          <inkml:annotationXML>
            <emma:emma xmlns:emma="http://www.w3.org/2003/04/emma" version="1.0">
              <emma:interpretation id="{AC1AD1FC-79F9-4DCC-8AA0-59054C813B57}" emma:medium="tactile" emma:mode="ink">
                <msink:context xmlns:msink="http://schemas.microsoft.com/ink/2010/main" type="inkWord" rotatedBoundingBox="5133,2189 1176,2234 1152,142 5110,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344.3802">-13545-231 1573 0,'0'37'428'0,"0"0"-24"15,0 6-71-15,-8 11-127 16,-1 9-83-16,-8 4-69 0,-8 11-13 15,-4-1-32-15,-13-4 3 16,4-6-96-16,1-10-237 0,-5-10-438 16,8-13-197-16</inkml:trace>
          <inkml:trace contextRef="#ctx0" brushRef="#br0" timeOffset="11563.1467">-13713-925 1979 0,'0'0'84'0,"0"0"155"0,-25 70 33 16,4 7-81-16,0 14-88 16,-4 13-54-16,8 6-22 0,-4 8-125 15,1 2-288-15,-1-16-333 16,4-6-69-16</inkml:trace>
          <inkml:trace contextRef="#ctx0" brushRef="#br0" timeOffset="11781.9072">-14169-721 2073 0,'0'0'280'0,"-25"47"52"0,8 14-31 16,4 2-89-16,9 14-91 15,0 4-65-15,0 9-21 0,4-2-42 16,0-1-122-16,-5-4-220 0,-3-2-308 16,-4-14-240-16</inkml:trace>
          <inkml:trace contextRef="#ctx0" brushRef="#br0" timeOffset="12250.6854">-14396-352 1552 0,'-16'47'201'16,"-5"3"71"-16,4 4-113 0,-12 0-65 15,4-1-57-15,-1-3-12 16,-3-3-21-16,4-6 10 0,-9-5-39 16,5-5 8-16,0-11-36 15,4-7 6-15,4-3 7 0,21-10 35 16,-34 17-11-16,34-17 10 0,-25 20-7 16,25-20 16-16,0 0-10 15,-17 44 10-15,17-44-3 0,0 40-13 16,0-40 13-16,0 0-4 15,34 33-27-15,-5-19-26 16,0-11-1-16,1 1 49 0,-30-4-30 16,25 3 34-16,-25-3 11 0,0 0 40 15,8 33 2-15,-12 4 19 16,-8-3-27-16,-18-1 30 0,5 1-26 16,-13-7 19-16,5-7-9 15,3 0 55-15,-7-13-5 0,7-7 9 16,1-11-17-16,8-5 10 0,0-11-27 15,4-10-13-15,9-7-26 16,-4-9-11-16,7-18-29 16,1-12 12-16,4-8-33 0,0-6-92 15,4 3-232-15,5 4-239 16,-1 6-166-16</inkml:trace>
          <inkml:trace contextRef="#ctx0" brushRef="#br0" timeOffset="12625.7272">-14760-359 1671 0,'38'-13'463'16,"-9"-4"-70"-16,-4 4-139 0,-4-1-126 16,0 4-73-16,-21 10-86 15,0 0-362-15,0 0-457 0</inkml:trace>
          <inkml:trace contextRef="#ctx0" brushRef="#br0" timeOffset="12438.2173">-14643-905 2248 0,'0'0'221'15,"0"0"-69"-15,0 0-74 0,0 0-123 16,0 0-272-16,0 0-286 15,0 0-130-15</inkml:trace>
          <inkml:trace contextRef="#ctx0" brushRef="#br0" timeOffset="12860.1154">-15422 178 2479 0,'0'0'108'15,"0"0"85"-15,17-4-27 16,-17 4-66-16,0 0-47 0,0 0-26 15,12 30-13-15,-3-6-9 16,-1-1-32-16,-8-23-178 0,8 31-276 16,-8-31-268-16,0 0-75 15</inkml:trace>
          <inkml:trace contextRef="#ctx0" brushRef="#br0" timeOffset="13750.7854">-15384 171 547 0,'0'0'153'0,"0"0"30"16,0 0 20-16,0 0 0 0,0 0-12 16,-13 33-14-16,13-33-43 15,-17 31-2-15,17-31-12 16,-16 33-60-16,16-33 30 0,-13 34 0 15,5-4-4-15,8-30-28 16,-9 33 21-16,9-33-14 0,-4 31-17 16,4-11 12-16,0-20 36 15,0 0 26-15,-8 26 0 0,8-26-5 16,-25 37-8-16,-13-10-13 16,0 0 10-16,-4 0-4 0,-4-7-40 15,-8 0-13-15,-9-3-12 16,4 0-23-16,1-4-5 0,-1-3 5 15,0-3-14-15,13-4 3 16,0 0-1-16,17-3-11 16,-1 0-38-16,14 0-139 0,16 0-223 15,0 0-346-15,0 0-71 16</inkml:trace>
          <inkml:trace contextRef="#ctx0" brushRef="#br0" timeOffset="13922.6753">-15749 996 2611 0,'25'13'166'15,"-25"-13"55"-15,0 0-36 16,21 7-100-16,-21-7-49 16,21 3-89-16,-21-3-229 0,0 0-337 15,0 0-340-15</inkml:trace>
          <inkml:trace contextRef="#ctx0" brushRef="#br0" timeOffset="14375.7996">-16164 101 1413 0,'-12'33'158'15,"12"-33"1"-15,0 0-71 16,-4 30-24-16,4-30-27 0,0 0-29 16,0 0 11-16,21 10-9 15,-21-10-15-15,25-16 26 0,-25 16-16 16,12-44-5-16,-3 7 14 0,-9-6-2 16,-5-1 40-16,-3 7 87 15,0 10 32-15,-1 7-31 0,9 20-56 16,0 0-25-16,-21 27-5 15,5 27 29-15,-9 19 23 0,8 8 24 16,4 9-11 0,-8 4 3-16,4 0-30 0,1 0-11 15,-1-7-13-15,0-7-8 16,-4-6 0-16,-8-10-17 0,4-11 31 16,-9-9 22-16,5-17-31 15,0-7-20-15,-1-20 10 0,5-13-25 16,8-14-20-16,-4-13 14 15,9-17-24-15,8-17 0 0,12-10 5 16,5-3-9-16,3-4-22 0,5 11-91 16,0 6-91-16,9 11-91 15,-18 9-197-15,13 4-357 0,-16 9-137 16</inkml:trace>
          <inkml:trace contextRef="#ctx0" brushRef="#br0" timeOffset="15266.476">-16289-975 1969 0,'-46'70'232'0,"-9"4"18"16,-8 3-77-16,-4 7-100 15,-8-1-28-15,8 5-61 0,-9-1-119 16,9-7-263-16,9-6-320 16</inkml:trace>
          <inkml:trace contextRef="#ctx0" brushRef="#br0" timeOffset="14922.7065">-16805-375 1818 0,'-4'53'248'16,"13"14"49"-16,3 14 2 0,5 3-88 15,0 3-84-15,-1 3-50 16,-3-3-37-16,4-3-27 15,-17-3-3-15,0-4-3 0,-17-10-11 16,0-7 4-16,-4-6-17 16,-8-11-12-16,-5-9-3 0,5-14-20 15,-4-7-23-15,3-19-42 16,5-11 25-16,4-13 12 0,-8-11 11 16,12-6 37-16,9 1-8 15,-1 5 30-15,1 11-3 0,0 7-6 16,8 23 19-16,0 0-20 0,0 0 34 15,0 0-2-15,0 0 42 16,8 33-10-16,-16 11 35 16,3-4-3-16,-3 4 4 0,0-4-13 15,-1-3-34-15,-8-4 4 16,17-33-9-16,-12 34-22 0,12-34 10 16,0 0-16-16,-17 16 8 15,17-16-24-15,-25-16 18 0,8-11-16 16,5-10 0-16,3-3 21 0,-7 3-13 15,3 3 16-15,13 34 10 16,-8-30-12-16,8 30 9 0,0 0 6 16,-17 20 74-16,-8 17-35 15,4 17-22-15,-4 6-16 0,4 7-19 16,-4 0 5-16,-5 4-23 16,5-4-99-16,-4-4-213 15,4-9-412-15,-1-10-218 0</inkml:trace>
          <inkml:trace contextRef="#ctx0" brushRef="#br0" timeOffset="15063.3373">-17299 241 1372 0,'0'0'3'16,"21"-37"-31"-16,-21 37-144 15,25-30-186-15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05.01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05ADE48-8B2C-4EE3-83BF-3E2DFC61591F}" emma:medium="tactile" emma:mode="ink">
          <msink:context xmlns:msink="http://schemas.microsoft.com/ink/2010/main" type="inkDrawing" rotatedBoundingBox="12244,18071 14267,13516 16649,14574 14626,19130" hotPoints="15710,14142 15621,17002 13246,18598 13335,15738" semanticType="enclosure" shapeName="Ellipse">
            <msink:destinationLink direction="with" ref="{EFC85D9C-6009-4F1B-A56E-8F08F3F801F7}"/>
          </msink:context>
        </emma:interpretation>
      </emma:emma>
    </inkml:annotationXML>
    <inkml:trace contextRef="#ctx0" brushRef="#br0">1673 633 2012 0,'-45'-23'174'0,"-4"23"19"15,-10 11-5-15,-10 30-47 0,-20 22-33 16,-19 22-6-16,-15 15 0 16,-15 18 3-16,0 15 17 0,0 7 13 0,0 19-14 15,10 15 6-15,10 18-34 0,14 15 13 16,20 18-57-1,20 23-11-15,20 18-11 16,15 3-4-16,24-6-13 0,24-20 5 16,21-25-1-16,24-25 15 0,19-27 1 15,31-29 14-15,19-30-19 0,24-41-4 0,16-29-9 0,4-37-15 16,10-41-8-16,5-29 11 0,6-29 26 16,-6-34 0-16,5-37-17 31,-10-41-42-31,-5-37-74 0,0-32 15 15,-4-23 33-15,-6-26-11 0,-14-15 21 16,-10-10 18-16,-25 6 21 0,-30 27 4 16,-34 36 6-16,-44 38 23 15,-34 36-23-15,-41 45 13 0,-38 37-10 16,-40 40-9-16,-39 34 9 16,-35 29-9-16,-15 30 6 0,-14 21 6 15,-1 31-11-15,16 21 5 16,9 19 13-16,25 15-22 0,24 4 9 15,31-4 0-15,33-1-36 0,35-2-170 16,25-1-75-16,29-4-160 0,30-7-135 0,14-11-91 0,26-7-25 16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1:54.78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9619F6-B459-419F-BBCE-F37A0E079C07}" emma:medium="tactile" emma:mode="ink">
          <msink:context xmlns:msink="http://schemas.microsoft.com/ink/2010/main" type="writingRegion" rotatedBoundingBox="24690,10088 18312,10883 18047,8755 24425,7961"/>
        </emma:interpretation>
      </emma:emma>
    </inkml:annotationXML>
    <inkml:traceGroup>
      <inkml:annotationXML>
        <emma:emma xmlns:emma="http://www.w3.org/2003/04/emma" version="1.0">
          <emma:interpretation id="{D7FE481B-CE36-4564-99AD-5BBF73007C0D}" emma:medium="tactile" emma:mode="ink">
            <msink:context xmlns:msink="http://schemas.microsoft.com/ink/2010/main" type="paragraph" rotatedBoundingBox="24690,10088 18312,10883 18047,8755 24425,7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20C0CD-38AD-43B0-BFB3-913BBAE7F3B0}" emma:medium="tactile" emma:mode="ink">
              <msink:context xmlns:msink="http://schemas.microsoft.com/ink/2010/main" type="line" rotatedBoundingBox="24690,10088 18312,10883 18047,8755 24424,7960"/>
            </emma:interpretation>
          </emma:emma>
        </inkml:annotationXML>
        <inkml:traceGroup>
          <inkml:annotationXML>
            <emma:emma xmlns:emma="http://www.w3.org/2003/04/emma" version="1.0">
              <emma:interpretation id="{8FB06994-1C66-4EBA-ACF2-401F76B229D4}" emma:medium="tactile" emma:mode="ink">
                <msink:context xmlns:msink="http://schemas.microsoft.com/ink/2010/main" type="inkWord" rotatedBoundingBox="24690,10088 20063,10665 19798,8537 24425,79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3390 8225 1428 0,'-30'-27'305'16,"30"27"-93"-16,-29 0-37 0,0 14-36 15,-5 19-5-15,1 8-12 16,-5 9-24-16,-4 10 31 15,4 7 3-15,-4 4-17 0,5 2-36 16,3 1 1-16,5-4 33 16,0-2-37-16,8-12-21 0,-4-9-8 15,4-6-19-15,21-41-4 16,-34 43-13-16,5-19-4 16,29-24-2-16,-38 0-1 0,38 0 15 15,-38-24 5-15,17-6-4 16,5-10-10-16,7-7-6 0,9-10-7 15,4-7 3-15,5-6-5 16,8-1-16-16,3 4-210 16,6 7-147-16,-1 13-171 0,0 14-186 15,-4 9-51-15</inkml:trace>
          <inkml:trace contextRef="#ctx0" brushRef="#br0" timeOffset="-546.9069">4068 7997 1619 0,'0'0'330'0,"0"0"-32"15,5 41-50-15,3 2-71 0,5 7-27 16,-1 4-21-16,-3 0-40 15,-5-7-24-15,-4-4-23 0,-4-3-21 16,-13 1-8-16,-8-1-5 16,-5-10-5-16,-7 0-3 15,-1-6 0-15,-4-8-6 16,8-6-3-16,-3-10-51 0,7-6-36 16,5-11-28-16,9-13-13 15,7-10 42-15,13-11 31 0,1 1 30 16,11 6 15-16,-3 8 16 15,8 9-6-15,-21 27 9 0,25 0 0 16,-25 0 3-16,25 40 5 16,-8 4 3-16,-13 6 8 0,-8 0-1 15,-9 0-5-15,-3 1-10 16,-10-8 3-16,-3 1-6 16,-4-14 0-16,3-3 0 0,-3-10 8 15,3-7-15-15,5-10 12 16,25 0-5-16,-25-34-10 15,13-6 1-15,7-14 1 0,14-6 14 16,-1 0-12-16,5 6 9 16,-5 14 2-16,0 6-5 0,-8 34 12 15,0 0 111-15,0 0 10 16,-16 34-51-16,-9 9-35 0,-13 14-3 16,-4 4-14-16,-4 6-18 15,-4-4-3-15,-1 4-16 16,5-3-145-16,4-7-219 0,9-7-326 15,3-6-104-15</inkml:trace>
          <inkml:trace contextRef="#ctx0" brushRef="#br0" timeOffset="-390.6486">3658 9097 1405 0,'29'20'322'0,"-29"-20"-6"15,0 0-88-15,0 0-112 16,0 0-63-16,21 10-34 0,-21-10-88 16,0 0-272-16,0 0-323 15</inkml:trace>
          <inkml:trace contextRef="#ctx0" brushRef="#br0" timeOffset="-1812.5995">4923 8128 830 0,'0'0'164'0,"-17"-37"112"15,17 37-10-15,0 0-79 16,0 0-76-16,0 0-44 0,0 0 26 16,0 0 22-16,5 40-39 15,16 4-8-15,8 6-39 0,0 4-5 16,9-4 1-16,-5 0-16 15,1-3-17-15,-9-6 11 0,-4-8 3 16,-21-33 21-16,13 37-17 16,-13-37 5-16,-21 37-4 15,-17-14-4-15,0-9-3 16,-12-8-4-16,8-6-16 0,-4-6-7 16,8-8 1-16,9 1-2 15,8-1 8-15,21 14 2 0,0 0 2 16,0 0 3-16,0 0-7 15,0 0 20-15,0 0-4 0,0 0 0 16,0 0 6-16,21 21 24 16,-21-21 27-16,4 53 43 0,-16-3 7 15,-14 1-31-15,-11-1-19 16,-5-3-25-16,-4 0-21 16,-9-4 7-16,1-2-14 15,8-11-39-15,-5-7-219 0,14-3-306 16,7-13-184-16</inkml:trace>
          <inkml:trace contextRef="#ctx0" brushRef="#br0" timeOffset="-1125.041">4387 8182 865 0,'0'0'257'16,"0"0"18"-16,0 0-47 15,17 40-66-15,-5-3-24 0,9 6-6 16,-4 1-50-16,0-1 49 16,-5 4-30-16,-3-3-25 0,-9-4-31 15,-9 0-21-15,-8-6-14 16,17-34-2-16,-33 40-4 0,4-16-4 16,-1-11 0-16,5-10 4 15,25-3 3-15,0 0-22 16,-21-47 8-16,17-3 16 15,8-7-5-15,13-6-11 0,4-5 10 16,4 5-3-16,0 6-4 16,5 10-100-16,-10 13-158 0,-20 34-309 15,30-30-76-15</inkml:trace>
          <inkml:trace contextRef="#ctx0" brushRef="#br0" timeOffset="-1453.2068">5761 6858 1561 0,'0'0'302'0,"-33"30"9"16,-9 10-84-16,0 14-89 0,-9 3-71 15,-3 0-31-15,-5-4-22 16,5-2-14-16,-5-8 9 0,9-3-9 16,4-13-3-16,12-7-3 15,5-6-80-15,29-14-8 0,0 0 6 16,0 0 38-16,-17-47 9 15,9 0 24-15,12 7 17 0,-4 40 0 16,4-41 39 0,-4 41 11-16,0 0-1 0,0 0 3 15,-29 7-10-15,0 17-20 16,-5 12-17-16,1 11-5 0,-5 0-5 16,-4 10-73-16,-4 7-310 15,-4 3-205-15,-5 10 12 0</inkml:trace>
          <inkml:trace contextRef="#ctx0" brushRef="#br0" timeOffset="1890.7263">1969 8959 995 0,'30'17'241'16,"-30"-17"15"-16,0 0-77 0,29-7-81 16,-29 7-67-16,0 0-2 15,25-30-16-15,-25 30 13 0,0 0-6 16,21-37-12-16,-21 37 2 15,0 0-13-15,17-33-7 16,-17 33 15-16,0 0-23 0,0 0 18 16,29-14 33-16,-29 14 25 15,0 0-5-15,21 10 9 0,-21-10-15 16,0 0-1-16,0 0-4 16,13 44 39-16,-13-44-4 15,4 50-43-15,-4-6-6 0,-8-7 1 16,-5-4-18-16,13-33 7 15,-29 44-7-15,4-14-14 0,-5-7-1 16,5-6-2-16,0-3 15 16,25-14-18-16,-29 6 18 15,29-6 1-15,0 0-13 0,-26-3-6 16,26 3 9-16,0 0-7 16,0 0-12-16,0 0 19 0,0 0-3 15,0 0 3-15,0 0-10 16,0 0 7-16,0 0-4 15,0 0 3-15,0 0 16 0,0 0-16 16,0 0 13-16,0 0-18 16,0 0 3-16,0 0 10 0,0 0 0 15,0 0 6-15,0 0-18 16,0 0 17-16,0 0 7 16,21-13-22-16,-21 13 11 0,30-4-18 15,-30 4 2-15,29 0 11 16,-4 7 5-16,0-4-5 0,-4 4-3 15,-21-7 3-15,34 10-4 16,-13-3 13-16,-21-7-18 16,29 13 15-16,-29-13-6 0,25 20-7 15,-25-20 18-15,0 0-18 16,25 34 3-16,-25-34 7 0,0 0-6 16,25 37 3-16,-25-37 15 15,0 0 10-15,9 36-10 16,-9-36-5-16,-17 31-2 0,-4-11-8 15,-8 0 5-15,-5-7-5 16,1 1-3-16,-1-4-6 0,-3 0 23 16,-1-7-27-16,0 4 8 15,0-7-229-15,-3 3-146 16,7-3-157-16,1 0-16 0</inkml:trace>
          <inkml:trace contextRef="#ctx0" brushRef="#br0" timeOffset="1046.9314">1923 8074 1572 0,'-42'57'292'15,"-8"7"27"-15,0 10-64 0,-9 0-64 16,-4 3-99-16,5 0-43 16,3-4-18-16,1-2-25 0,3-1-6 15,1-6-235-15,8 0-285 16,9-14-194-16</inkml:trace>
          <inkml:trace contextRef="#ctx0" brushRef="#br0" timeOffset="843.797">1588 8457 1039 0,'0'0'271'15,"0"0"15"-15,0 0-17 0,0 0-37 16,0 0 11-16,0 0-54 16,-29-4-84-16,4 4-64 15,-5-3-25-15,-7 3-3 16,-9-10-2-16,4 0-11 0,0-4 2 15,12-2-15-15,1-8-28 16,12-6-26-16,9-10 29 0,12-7 12 16,5-4 22-16,7 8-16 15,9 3 37-15,5 13-22 0,3 20 11 16,5 21-3-16,0 26-3 16,-9 17 0-16,-4 13 0 0,0 14-3 15,-4 0 3-15,4 6-6 16,-4-3 0-16,4-3 10 15,5-3-21-15,-5-14-276 16,0-10-187-16,-4-10-108 0</inkml:trace>
        </inkml:traceGroup>
        <inkml:traceGroup>
          <inkml:annotationXML>
            <emma:emma xmlns:emma="http://www.w3.org/2003/04/emma" version="1.0">
              <emma:interpretation id="{561E644B-DEF1-4149-99AB-9D452923A12F}" emma:medium="tactile" emma:mode="ink">
                <msink:context xmlns:msink="http://schemas.microsoft.com/ink/2010/main" type="inkWord" rotatedBoundingBox="19500,9824 18200,9986 18096,9149 19396,8987"/>
              </emma:interpretation>
              <emma:one-of disjunction-type="recognition" id="oneOf1">
                <emma:interpretation id="interp1" emma:lang="" emma:confidence="1">
                  <emma:literal>is</emma:literal>
                </emma:interpretation>
                <emma:interpretation id="interp2" emma:lang="" emma:confidence="0">
                  <emma:literal>i's</emma:literal>
                </emma:interpretation>
                <emma:interpretation id="interp3" emma:lang="" emma:confidence="0">
                  <emma:literal>N's</emma:literal>
                </emma:interpretation>
                <emma:interpretation id="interp4" emma:lang="" emma:confidence="0">
                  <emma:literal>I's</emma:literal>
                </emma:interpretation>
                <emma:interpretation id="interp5" emma:lang="" emma:confidence="0">
                  <emma:literal>Fs</emma:literal>
                </emma:interpretation>
              </emma:one-of>
            </emma:emma>
          </inkml:annotationXML>
          <inkml:trace contextRef="#ctx0" brushRef="#br0" timeOffset="2359.5045">692 7890 1012 0,'0'0'207'0,"0"0"11"16,0 0-71-16,0 0-57 15,0 0 89-15,0 0 17 0,8 57-33 16,0 13-24-1,9 11-67-15,0 3-25 0,0-1-11 16,4 1-36-16,-5-7-15 16,-3-3-353-16,-9-7-295 0</inkml:trace>
          <inkml:trace contextRef="#ctx0" brushRef="#br0" timeOffset="2875.158">524 8524 1113 0,'0'0'92'0,"0"0"101"16,0 0-22-16,0 0-89 0,0 0-8 16,0 0-34-16,4 40-29 15,0-3 81-15,-4-37-47 0,-8 40-19 16,8-40-14-16,-17 40-10 15,17-40 13-15,-29 34-25 0,0-14 10 16,-1-10 12-16,1-10-20 16,0-4 27-16,-1-6-17 0,5-3 3 15,-4 3 98-15,4 3-5 16,-9 4 43-16,-4 10-32 16,1 3 44-16,-9 6-21 0,0 1-47 15,-9 7 8-15,1-4-48 16,-5 3-16-16,0-3-13 0,1-6-22 15,3-1 18-15,9-10-21 16,4 1 9-16,9-11 3 0,8-3-19 16,4-7-32-16,8-6-162 15,5-14-70-15,16-10-32 16,5-10-36-16,12-7 101 0,0 1 80 16,8 9 64-16,1 7 58 15,-1 14 19-15,-3 6 7 0,-5 10 23 16,0 10 51-16,0 7 49 15,-25 0-1-15,25 7-33 16,0 0-46-16,1 3-16 0,-6-7 21 16,6 0-25-16,3 4-16 15,9-3-123-15,4-4-232 0,4 0-113 16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0:45.43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F3AC442-44F3-4BE1-979D-D7F6A1E81E3D}" emma:medium="tactile" emma:mode="ink">
          <msink:context xmlns:msink="http://schemas.microsoft.com/ink/2010/main" type="writingRegion" rotatedBoundingBox="7702,4907 10332,3722 11225,5706 8595,6890"/>
        </emma:interpretation>
      </emma:emma>
    </inkml:annotationXML>
    <inkml:traceGroup>
      <inkml:annotationXML>
        <emma:emma xmlns:emma="http://www.w3.org/2003/04/emma" version="1.0">
          <emma:interpretation id="{F7B41E56-A9FD-4F10-A106-CA86AA6C95A5}" emma:medium="tactile" emma:mode="ink">
            <msink:context xmlns:msink="http://schemas.microsoft.com/ink/2010/main" type="paragraph" rotatedBoundingBox="7702,4907 10332,3722 11225,5706 8595,6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F8FC91-0095-4DCD-A73C-2DFEF097A6D1}" emma:medium="tactile" emma:mode="ink">
              <msink:context xmlns:msink="http://schemas.microsoft.com/ink/2010/main" type="line" rotatedBoundingBox="7702,4907 10332,3722 11225,5706 8595,6890"/>
            </emma:interpretation>
          </emma:emma>
        </inkml:annotationXML>
        <inkml:traceGroup>
          <inkml:annotationXML>
            <emma:emma xmlns:emma="http://www.w3.org/2003/04/emma" version="1.0">
              <emma:interpretation id="{9389ECD5-DB33-4A21-A4EA-305CA104C194}" emma:medium="tactile" emma:mode="ink">
                <msink:context xmlns:msink="http://schemas.microsoft.com/ink/2010/main" type="inkWord" rotatedBoundingBox="7724,4956 9510,4152 10025,5294 8238,60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-10227 3948 716 0,'-4'37'207'16,"0"3"27"-16,0 4-29 0,4 3-59 15,-5 10 23-15,1 3 6 16,4 1-23-16,0-1-27 0,4-3-39 16,1 0-42-16,3-7-14 15,-4 0-12-15,0-3 6 0,1-6 1 16,-1-5-6-16,-4-36-3 16,0 41-10-16,0-41-2 15,0 0-4-15,0 0 6 0,0 0-2 16,0 0-4-16,0 0 0 15,0 0-8-15,0 0-6 0,0 0 14 16,0 0-7-16,0 0 26 16,-4-47-19-16,4-3-13 0,-5-7 0 15,5-7-53-15,-4-13 0 16,8-14-2-16,1-3 7 0,-1 1 37 16,0 9-5-16,0 13 35 15,5 14-6-15,-5 10 5 0,4 7-1 16,-8 40-7-1,17-40-2-15,-17 40 10 0,25-27-2 16,-25 27-6-16,29-10 3 16,1 10-4-16,-5 14 4 0,0 2-9 15,-4 4 6-15,-4 11-9 16,-1-1 6-16,-3 7 13 0,-9 0 12 16,-4-1 5-16,0-2-15 15,-8-1-2-15,8-33-7 0,-25 47-12 16,-1-10 25-16,1-10-6 15,-4-4 9-15,0-6-9 0,29-17-11 16,-30 17 4-16,30-17-10 16,-29 10 19-16,29-10-20 15,0 0 4-15,0 0 11 0,0 0 3 16,0 0-7-16,0 0 2 16,0 0-8-16,0 0 8 0,0 0 4 15,29 10 79-15,-3 10-13 16,-1 0-27-16,-4 7-10 0,0-3-16 15,4 2 6-15,-4-2-17 16,0-1-1-16,0-3 5 0,-21-20 3 16,25 21-7-16,-4-5-6 15,-21-16 2-15,21 14-1 0,-21-14 3 16,21 10-14-16,-21-10-109 16,0 0-266-16,25-4-231 15</inkml:trace>
          <inkml:trace contextRef="#ctx0" brushRef="#br0" timeOffset="-3953.3195">-10591 3724 427 0,'0'0'113'0,"0"0"2"0,0-27-5 15,0 27 31-15,0 0-32 16,0 0-2-16,0 0 50 0,0 0-21 16,0 0-52-16,0 0-19 15,0 0-22-15,0 0 5 0,0 0-5 16,-9 50 46-16,1 7 23 15,8 10-25-15,-4 10 9 16,4 0 1-16,-4-3-15 0,4 3-19 16,0-10-23-16,0-6-11 15,0-4-10-15,0-14-6 0,0-6 5 16,0-7-22-16,0-30 18 16,0 30-7-16,0-30-4 0,0 0-3 15,0 0 0-15,0 0 8 16,0 0-4-16,0 0-8 0,-21 11-6 15,21-11-1-15,0 0-10 16,0 0 8-16,-17-24 3 16,17 24 1-16,0 0 9 15,0 0 0-15,0 0 0 0,0 0 0 16,0 0-14-16,21-10 8 16,0 10 6-16,4 10 0 0,-25-10 0 15,29 34 15-15,-8-1 0 16,0 1-15-16,-8-1 12 0,-1 4 20 15,-3 0 62-15,3-7-17 16,-12-30-15-16,13 47-26 0,-5-10-6 16,-8-37-5-16,13 33-9 15,-13-33-4-15,0 0 2 0,0 0-1 16,8 34-2-16,-8-34-7 16,0 0 8-16,0 0-20 15,0 0 0-15,0 0-7 0,0 0-14 16,0 0-120-16,0 0-176 15,0 0-320-15,0 0-160 0</inkml:trace>
          <inkml:trace contextRef="#ctx0" brushRef="#br0" timeOffset="2250.1314">-9468 4304 474 0,'0'0'86'15,"0"0"21"-15,0 0-6 0,0 0 26 16,0 0-5-16,0 0-59 15,0 0-41-15,0 0 8 0,0 0-20 16,0 0-2-16,0 0-21 16,0 0 23-16,0 0-20 0,0 0 4 15,0 0 3-15,0 0-12 16,-5-27 26-16,5 27-8 0,0 0 1 16,0 0 6-16,21-17-23 15,-21 17 13-15,0 0 45 0,0 0 23 16,0 0 6-16,13 44 16 15,-9-7-6-15,-8-1-49 16,-9-2 2-16,5-1-45 16,-13 1 27-16,21-34 0 0,-25 40-19 15,0-6 5-15,25-34-20 16,-30 30-168-16,30-30-83 0,-25 27-75 16,25-27-21-16</inkml:trace>
          <inkml:trace contextRef="#ctx0" brushRef="#br0" timeOffset="20344.8843">-9045 3389 662 0,'0'0'104'15,"0"0"97"-15,0 0 54 0,16-31-81 16,-16 31-74-16,0 0-12 16,0 0 91-16,0 0 13 15,0 0 57-15,21 14-79 16,-21-14-24-16,17 47-23 0,-8 3-14 16,-5 7-22-16,0 7-34 15,0 6-28-15,0 7-9 0,0 0-7 16,1 4 2-16,3-4-14 15,-4-7 12-15,5-6-20 0,-5-7 17 16,4-10-23-16,-4-7-126 16,-4-40-185-16,0 40-113 0,0-40-125 15,-4 30 47-15,4-30 69 16</inkml:trace>
        </inkml:traceGroup>
        <inkml:traceGroup>
          <inkml:annotationXML>
            <emma:emma xmlns:emma="http://www.w3.org/2003/04/emma" version="1.0">
              <emma:interpretation id="{6A38357A-8053-42C1-81B4-895FD228C30E}" emma:medium="tactile" emma:mode="ink">
                <msink:context xmlns:msink="http://schemas.microsoft.com/ink/2010/main" type="inkWord" rotatedBoundingBox="9280,4196 10332,3722 11225,5706 10173,6179"/>
              </emma:interpretation>
              <emma:one-of disjunction-type="recognition" id="oneOf1"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!</emma:literal>
                </emma:interpretation>
              </emma:one-of>
            </emma:emma>
          </inkml:annotationXML>
          <inkml:trace contextRef="#ctx0" brushRef="#br0" timeOffset="20860.5341">-8911 3255 794 0,'4'-44'148'15,"-4"44"45"-15,0 0-9 0,13-40-69 16,-13 40-66-16,0 0 31 15,33-24-8-15,-33 24 29 16,38-3-5-16,-38 3-41 0,37 17-14 16,-7 0-20-16,-9-1 5 15,-21-16 34-15,0 0 12 16,0 0-28-16,12 44 10 0,-16-7-39 16,4-37 5-16,-38 47-26 15,1-11 6-15,-1-9 0 0,0-7-6 16,9-10 8-16,29-10-25 15,-25 7 1-15,25-7-28 0,0 0 31 16,0 0-1-16,0 0 6 16,25-3 28-16,8 13-14 15,5 0 14-15,4 10-8 0,0 4-15 16,-4 6 24-16,-5 3-2 16,1 1-8-16,-9 3 14 0,-4 3 30 15,-9 3 37-15,-7-2 1 16,-10-1 18-16,-11 3-31 0,-10 1-16 15,-3 0-22-15,-4-1-4 16,-5-3-22-16,4 1 2 0,-3-11-6 16,7 0-17-16,5-3 18 15,4-11-22-15,21-16-113 0,0 0-155 16,-25 21-251-16,25-21-81 16</inkml:trace>
          <inkml:trace contextRef="#ctx0" brushRef="#br0" timeOffset="21704.3311">-8392 2832 612 0,'-12'-27'143'0,"12"27"24"16,0 0 50-16,-9-33-28 0,9 6-57 15,5 0-64-15,3 1-11 16,-8 26 14-16,17-34-28 0,-17 34-10 16,25-23-33-16,-8 12 18 15,-17 11 27-15,21 21 16 16,-9 12 5-16,-8 21-8 0,0 16-13 15,-4 17-38-15,-4 0 12 16,4 7 1-16,0 3 6 16,4-3-12-16,9-7 24 0,0-9-7 15,-1-11-9-15,9-10-1 16,0-11-9-16,0-12 20 0,0-11 0 16,0-6-14-16,0-10 15 15,-4-14-28-15,4-10 16 0,-21 17-32 16,21-46 27-16,-5 2-27 15,-7 4 23-15,-5 0-5 16,-4 13 17-16,0 27 3 0,0 0-24 16,0 0 9-16,0 0 2 15,-13 27-8-15,1 19-9 0,3 18 15 16,1 13-12-16,0 17 159 16,3 10-53-16,5 3-40 0,5 0-23 15,3-3-16-15,5-3-1 16,-1-4-1-16,1-6-12 0,3-8 0 15,-3-9-7-15,0-7 2 16,-5-6 0-16,-4-11-69 0,-4-50-302 16,-4 47-438-1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0:16.10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672C88-6B4E-43D3-BDFB-033D36BC8FF0}" emma:medium="tactile" emma:mode="ink">
          <msink:context xmlns:msink="http://schemas.microsoft.com/ink/2010/main" type="writingRegion" rotatedBoundingBox="7566,7052 6878,12765 6204,12684 6891,6971"/>
        </emma:interpretation>
      </emma:emma>
    </inkml:annotationXML>
    <inkml:traceGroup>
      <inkml:annotationXML>
        <emma:emma xmlns:emma="http://www.w3.org/2003/04/emma" version="1.0">
          <emma:interpretation id="{7E2F2F3D-EC9E-47E2-9412-3CA588D5529A}" emma:medium="tactile" emma:mode="ink">
            <msink:context xmlns:msink="http://schemas.microsoft.com/ink/2010/main" type="paragraph" rotatedBoundingBox="7566,7052 6878,12765 6204,12684 6891,6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172C3F-0E70-4B3F-BAF9-BCFFF66CF3EF}" emma:medium="tactile" emma:mode="ink">
              <msink:context xmlns:msink="http://schemas.microsoft.com/ink/2010/main" type="line" rotatedBoundingBox="7566,7052 6878,12765 6204,12684 6891,6971"/>
            </emma:interpretation>
          </emma:emma>
        </inkml:annotationXML>
        <inkml:traceGroup>
          <inkml:annotationXML>
            <emma:emma xmlns:emma="http://www.w3.org/2003/04/emma" version="1.0">
              <emma:interpretation id="{41493A44-4CB1-43CD-B1D9-95C7C1A43872}" emma:medium="tactile" emma:mode="ink">
                <msink:context xmlns:msink="http://schemas.microsoft.com/ink/2010/main" type="inkWord" rotatedBoundingBox="7566,7052 7461,7927 6786,7845 6891,69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-11128 5946 1192 0,'0'0'470'0,"0"0"-3"16,9 37-96-16,-9 6-86 16,-13 11-63-16,5 3-62 0,-5 0-63 15,1 0-35-15,3 0-42 16,5-3 0-16,0-4-20 0,8-3-82 15,0-4-463-15,1-2-707 16</inkml:trace>
          <inkml:trace contextRef="#ctx0" brushRef="#br0" timeOffset="-296.8909">-11433 5953 805 0,'0'0'291'0,"-21"43"137"15,4 4-24-15,0 4-72 16,0 16-49-16,1 0-85 0,-1 3-28 16,-8 0-43-16,4 1-44 15,-4-4-29-15,4 0-39 0,0-10-9 16,4-7-1-16,0-6-86 16,17-44-257-16,-17 40-398 0,17-40-181 15</inkml:trace>
          <inkml:trace contextRef="#ctx0" brushRef="#br0" timeOffset="-531.278">-11668 6151 731 0,'0'0'168'0,"0"0"99"0,-4 46 37 16,8-15 13-16,-4-31-55 15,4 36-9-15,-4-36-43 0,0 37-44 16,0-37-29-16,-4 34-62 15,4-34-29-15,0 0-18 16,-25 40-21-16,-5-16 6 0,5-8-17 16,0-9 12-16,4-4-5 15,21-3-10-15,-21-13 13 16,21 13-17-16,-12-44 18 0,12 1-10 16,8-7-6-16,5-1 15 15,8 4-14-15,0 7 5 0,0 10 10 16,-1 10-20-16,-20 20 26 15,34 7-18-15,-34-7 8 0,25 50 3 16,-8 3-14-16,4 1 20 16,0 3-12-16,0-3 0 0,8-4 8 15,-4-3-8-15,5-4 0 16,-5-6-7-16,0-10 11 16,-25-27-8-16,25 30-2 0,-25-30-141 15,0 0-331-15,29 4-378 16</inkml:trace>
        </inkml:traceGroup>
        <inkml:traceGroup>
          <inkml:annotationXML>
            <emma:emma xmlns:emma="http://www.w3.org/2003/04/emma" version="1.0">
              <emma:interpretation id="{E0E0AAC3-B300-4A0E-A6C9-0957B0993C04}" emma:medium="tactile" emma:mode="ink">
                <msink:context xmlns:msink="http://schemas.microsoft.com/ink/2010/main" type="inkWord" rotatedBoundingBox="6944,11924 6844,12761 6219,12686 6320,118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43.8906">-11907 10799 681 0,'-25'27'150'0,"25"-27"80"16,-34 54-8-16,5 6-40 0,4 4-31 15,-4 10-65-15,-5 3-33 16,5-4-47-16,0 5 18 0,3-8-24 16,1-6 0-16,4-7-26 15,9-11-261-15,-1-5-96 0,5-18-53 16</inkml:trace>
          <inkml:trace contextRef="#ctx0" brushRef="#br0" timeOffset="2656.3979">-11727 10887 817 0,'0'0'222'0,"0"0"35"16,0 0-94-16,0 0-36 0,0 0-21 16,-29 3-40-16,29-3-21 15,-38 40-22-15,9 4 9 16,4-1-16-16,4 8 1 0,4-5-17 15,9 1 5-15,-1-3-14 16,14-4-17-16,7-3 20 0,-12-37-243 16,29 34-193-16,5-21-125 15</inkml:trace>
          <inkml:trace contextRef="#ctx0" brushRef="#br0" timeOffset="2093.8664">-12091 11011 918 0,'0'0'260'16,"0"0"8"-16,8-27-7 0,-8 27-5 16,0 0-85-16,0 0-81 15,0 0-9-15,0 0-4 0,-29 10-19 16,4 7-37-16,-5 3-3 15,1 3-6-15,0-3-22 16,-1 0 10-16,-3-6 11 0,8-8-16 16,0-6 5-16,4-6-9 15,21 6-7-15,-13-27 16 0,5-3-5 16,12-7-7 0,4-3 25-16,5 3-28 0,4 3 20 15,-1 7 1-15,5 4-6 16,0 13-11-16,0 13 1 0,-4 7 24 15,4 14-23-15,-4 6 15 16,4 7 1-16,0 10-21 0,0 0 19 16,4 3 6-16,0-3-25 15,4 0 18-15,0-4 0 0,-3-6-19 16,-5-10 15-16,-5-7 0 16,-16-20-58-16,0 0-181 15,0 0-124-15,17 27-107 16,-17-27-3-16</inkml:trace>
        </inkml:traceGroup>
      </inkml:traceGroup>
    </inkml:traceGroup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09:50.35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4292D9B-5D5C-4A00-993B-588DB4904142}" emma:medium="tactile" emma:mode="ink">
          <msink:context xmlns:msink="http://schemas.microsoft.com/ink/2010/main" type="writingRegion" rotatedBoundingBox="1741,2981 6799,2565 6997,4970 1939,5386"/>
        </emma:interpretation>
      </emma:emma>
    </inkml:annotationXML>
    <inkml:traceGroup>
      <inkml:annotationXML>
        <emma:emma xmlns:emma="http://www.w3.org/2003/04/emma" version="1.0">
          <emma:interpretation id="{55BBB583-1616-469B-BE67-3B899F696171}" emma:medium="tactile" emma:mode="ink">
            <msink:context xmlns:msink="http://schemas.microsoft.com/ink/2010/main" type="paragraph" rotatedBoundingBox="1741,2981 6799,2565 6997,4970 1939,5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7DB477-B6F3-470E-B14B-AF306B8EFB22}" emma:medium="tactile" emma:mode="ink">
              <msink:context xmlns:msink="http://schemas.microsoft.com/ink/2010/main" type="line" rotatedBoundingBox="1741,2981 6799,2565 6997,4970 1939,5386"/>
            </emma:interpretation>
          </emma:emma>
        </inkml:annotationXML>
        <inkml:traceGroup>
          <inkml:annotationXML>
            <emma:emma xmlns:emma="http://www.w3.org/2003/04/emma" version="1.0">
              <emma:interpretation id="{7F63F46A-1892-4E21-AAEF-94C9CC1A2C31}" emma:medium="tactile" emma:mode="ink">
                <msink:context xmlns:msink="http://schemas.microsoft.com/ink/2010/main" type="inkWord" rotatedBoundingBox="1741,2981 6799,2565 6997,4970 1939,5386"/>
              </emma:interpretation>
            </emma:emma>
          </inkml:annotationXML>
          <inkml:trace contextRef="#ctx0" brushRef="#br0">-16373 2021 672 0,'8'-20'149'0,"5"-3"72"16,-5 6 5-16,-8 17 0 0,9-20-1 15,-9 20 1-15,0 0 10 16,0-20-8-16,0 20-13 15,0 0-91-15,0 0-50 0,-9-10-28 16,-12 10-23-16,5 0 4 16,-1 6-6-16,-8 8 9 0,4 2 4 15,-9 8 15-15,5 9 0 16,0 8-1-16,4 12 15 0,-8 8-7 16,4 6 18-16,8 6-4 0,-8 8 17 15,12-4-3-15,5-3-35 16,-9-1 4-16,9-2-6 0,-5-8-3 15,5-6-10-15,-1-10-18 0,-7-3 2 16,16-44-11-16,-17 43 7 16,17-43-14-16,0 0 0 15,-34 27 9-15,34-27-22 0,-25-6-33 16,25 6-47-16,-25-44-7 16,17-3 46-16,8 0 16 0,8 4 16 15,9 6 17-15,4 10-8 0,4 10 16 16,4 10-1-16,5 14 14 15,3 17 59-15,-11 12 6 0,3 15 61 16,-4 19 55-16,-4 14-46 16,4 13 40-16,-21 10 3 0,5 7-59 15,-9 4-4-15,-4 2-19 0,-5 1-65 16,1-4 19-16,-1-3-53 16,-7-10-9-16,7-17 10 15,1-10-20-15,4-16 6 0,4-14-14 16,-9-10-123-16,9-37-166 15,0 0-97-15,0 0-104 0,0 0-233 16,0 0-377-16</inkml:trace>
          <inkml:trace contextRef="#ctx0" brushRef="#br0" timeOffset="703.1419">-15694 2152 1356 0,'0'0'375'15,"0"0"44"-15,-5 27-81 0,-3 10-87 16,8 6-48-16,-8 7-26 16,-5 4-14-16,5 10-5 15,-5 6-16-15,1 4-20 0,3 6-4 16,-12 1-16-16,9-1-9 16,-1 4-13-16,-8-4-14 0,9-9 3 15,-1-8-10-15,5-12-19 16,-1-8-19-16,9-43-13 0,0 0 21 15,0 0-29-15,0 0 12 0,0 0-26 16,0 0-43-16,0-57-75 16,9-13-49-16,3-21-30 0,5-19-12 15,12-28-1-15,13-12 224 16,0-5-132-16,4 11 56 0,9 20 35 16,-1 17 20-16,5 30 11 15,4 30 19-15,-17 37 53 16,0 27 32-16,-13 26-10 0,-3 18-3 15,-18 6 10-15,-3 10 1 16,-14-4-10-16,-3-2-30 0,-9-4-20 16,-8-7-13-16,-8-6-7 15,-9-7 0-15,4-10-7 0,-8-7-9 16,4-13-4-16,0-7 13 16,9-10-5-16,3-14-13 0,14-3 2 15,16 17 3-15,-21-30 10 16,21 30-6-16,0 0-4 0,0 0 4 15,0 0 24-15,0 0 102 16,25 14 16-16,0 16-17 16,-4 13-2-16,4 8-46 0,0 9-23 15,0-3-28-15,9 7 0 16,8-1-78-16,-5 1-262 0,9-10-164 16,5-11-302-16,3-13-444 15</inkml:trace>
          <inkml:trace contextRef="#ctx0" brushRef="#br0" timeOffset="1406.3019">-14634 2933 1017 0,'0'0'366'15,"0"0"-5"-15,-17-30-89 0,9 3-95 16,8 27-80-16,4-27-38 16,-4 27-9-16,0 0 67 0,21-27 31 15,8 17-9 1,-16 14 3-16,7 6 10 0,-20-10-13 16,26 36-7-16,-10 5-12 15,-3-1-13-15,-9 3 22 0,-4 4 29 16,-4 4-34-16,-13-8-49 15,0 1-32-15,-8-7-25 0,-4 0-14 16,4-11-117-16,0-2-217 16,4-11-233-16,21-13-451 0</inkml:trace>
          <inkml:trace contextRef="#ctx0" brushRef="#br0" timeOffset="1937.5816">-13700 2514 1967 0,'50'-17'169'0,"-4"4"-33"15,0-4-54-15,0-3-34 0,-4 3-26 16,-4 4-10-16,-4 3-20 15,-13 3 15-15,-21 7 14 16,0 0 8-16,0 0-8 16,0 0-10-16,0 0-8 0,-13 33 6 15,-8 4 9-15,-4 0 12 16,0 7 68-16,-5 9 46 0,1 8-15 16,0 2-28-16,4 1-24 15,0 0-23-15,4-11-9 0,4 1-1 16,-4-7 19-16,0-4-16 15,-8-6-24-15,-1-10-18 0,-12-7-9 16,-4-13 4-16,-8-7 0 16,-1-10-5-16,-3-10-33 15,-1-17-46-15,13-10-29 0,0-17 2 16,12-13 2-16,1-17 31 16,16-23 4-16,9-20-9 0,20-14 34 15,13-7 14-15,17 14 16 16,4 13 4-16,13 18 11 0,4 22-9 15,0 27 18-15,0 17 2 16,-5 27 7-16,-3 17 1 0,-9 16 16 16,-13 18-24-16,-8 9 17 15,-8 10-27-15,-8 10 14 0,-9 4-311 16,-5 3-506-16</inkml:trace>
          <inkml:trace contextRef="#ctx0" brushRef="#br0" timeOffset="2468.8611">-13113 2816 1348 0,'0'0'400'16,"29"-11"-24"-16,-12 1-78 16,-17 10-72-16,0 0-76 0,25-13-36 15,-25 13-9-15,0 0-30 16,0 0-33-16,0 0-22 0,0 0 69 15,0 0 29-15,21 10-8 16,-21-10 8-16,8 34 27 16,0 6-16-16,-3 7-17 0,-10 3-24 15,-7 7-24-15,-1-3-30 16,-8-1-12-16,5-6 4 0,-5 0-13 16,0-10-178-16,0-7-199 15,21-30-289-15,-25 20-598 16</inkml:trace>
          <inkml:trace contextRef="#ctx0" brushRef="#br0" timeOffset="3187.677">-12162 1860 1629 0,'29'-40'441'15,"0"7"-51"-15,-4 9-86 16,5 14-70-16,-1 10-54 0,5 13-35 16,-1 11-69-16,1 9-14 15,-1 8-38-15,-8 6 5 0,-4 6-17 16,-8 1 2-16,-5-1-8 16,-12 1-3-16,-4-7 10 15,-18 0-18-15,-3-4 5 0,-9-6-29 16,-4-3-50-16,5-11-5 15,-1-6 23-15,5-10-6 0,12-14-38 16,21 7 105-16,-9-33-143 16,18 2 64-16,7 5 48 0,14 2 0 15,-1 7 31-15,9 11-7 16,-1 12 16-16,1 14 3 0,-4 7 25 16,-5 14 26-16,0 2 18 15,-8 7 23-15,-8 1 14 0,-9 2 55 16,-8 4 9-16,-13 0 20 15,-4 4 4-15,-12-4 16 16,-13 0-26-16,-5 3-27 0,-7-7-83 16,-5-9-40-16,-4-4-36 15,4-6 16-15,8-14-240 0,5-3-239 16,12-4-159-16,9-3-479 16</inkml:trace>
          <inkml:trace contextRef="#ctx0" brushRef="#br0" timeOffset="2734.5035">-12171 1810 2332 0,'9'34'263'16,"-9"6"64"-16,-5 17-41 0,-7 10-83 15,-5 13-70-15,0 7-50 16,1 4-39-16,-1 6-22 0,0-3 5 16,4-4-16-16,1-2-15 15,3-11 4-15,1-7-158 0,0-13-199 16,4-7-384-16,-1-13-306 15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09:54.93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2578BA5-0FBE-4851-BCA9-DEE4F7993679}" emma:medium="tactile" emma:mode="ink">
          <msink:context xmlns:msink="http://schemas.microsoft.com/ink/2010/main" type="inkDrawing" rotatedBoundingBox="7276,4630 7498,2333 7916,2373 7694,4670" shapeName="Other"/>
        </emma:interpretation>
      </emma:emma>
    </inkml:annotationXML>
    <inkml:trace contextRef="#ctx0" brushRef="#br0">-11182 1401 626 0,'0'0'116'15,"13"-30"48"-15,-1 3-22 16,-12 27-39-16,34-33-13 16,-1 6 67-16,1 7 1 0,-5 10 14 15,4 3-14-15,-7 14-75 16,-5 9 32-16,-5 15 27 0,-3 9-15 16,-9 13-23-16,-4 4-27 15,-4 10-22-15,-4 0-3 0,-1 7 3 16,1 0-29-16,-1-4-16 15,5 1 18-15,4-11-18 0,9-3-4 16,-1-10 11-16,5-10-17 16,-1-7 21-16,1-13-10 0,-13-17-3 15,25 6 15-15,-8-9-20 16,-1-14 14-16,-7-3-24 16,-1-3 19-16,-4-4 0 0,-4 10 42 15,0 17 6-15,0 0-34 16,0 0 6-16,-21 20-15 0,-4 20 26 15,-4 11-6-15,0 16 41 16,-1 3 32-16,1 14-9 0,0 0-13 16,8 3-4-16,-5 0 26 15,10 4-10-15,-5-1-11 0,8 1-13 16,-4-1-37-16,5-6 7 16,-5-4-8-16,5-9 31 15,3-8-29-15,-3-9-3 0,3-10 7 16,9-44 28-16,-8 50 43 15,8-50-35-15,-9 47-14 0,9-47-31 16,-8 40 1-16,8-40-28 16,0 0 3-16,0 0-22 0,0 0 23 15,0 0-33-15,-4 37-79 16,4-37-228-16,0 0-145 0,0 0-303 16,0 0-560-16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0:30.125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28F881-6D7F-4DD3-B19F-AB569861B444}" emma:medium="tactile" emma:mode="ink">
          <msink:context xmlns:msink="http://schemas.microsoft.com/ink/2010/main" type="writingRegion" rotatedBoundingBox="17750,7079 8438,12957 6802,10366 16114,4488"/>
        </emma:interpretation>
      </emma:emma>
    </inkml:annotationXML>
    <inkml:traceGroup>
      <inkml:annotationXML>
        <emma:emma xmlns:emma="http://www.w3.org/2003/04/emma" version="1.0">
          <emma:interpretation id="{F1D00851-80FD-4000-A4DB-72C5B218BDD0}" emma:medium="tactile" emma:mode="ink">
            <msink:context xmlns:msink="http://schemas.microsoft.com/ink/2010/main" type="paragraph" rotatedBoundingBox="17750,7079 8438,12957 6802,10366 16114,4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69CE96-3820-44F6-BE78-69E377285C08}" emma:medium="tactile" emma:mode="ink">
              <msink:context xmlns:msink="http://schemas.microsoft.com/ink/2010/main" type="line" rotatedBoundingBox="17750,7079 8438,12957 6802,10366 16114,4488"/>
            </emma:interpretation>
          </emma:emma>
        </inkml:annotationXML>
        <inkml:traceGroup>
          <inkml:annotationXML>
            <emma:emma xmlns:emma="http://www.w3.org/2003/04/emma" version="1.0">
              <emma:interpretation id="{C387CA44-34A9-4045-BBF4-E809AD9C89D7}" emma:medium="tactile" emma:mode="ink">
                <msink:context xmlns:msink="http://schemas.microsoft.com/ink/2010/main" type="inkWord" rotatedBoundingBox="17750,7079 13802,9571 12167,6980 16114,44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-11102 9298 790 0,'0'0'219'0,"21"-30"54"0,-21 30-67 15,0 0-11-15,0 0-79 16,0 0-17-16,0 0-26 16,8-34 23-16,-8 34-61 0,0 0 3 15,0 0-41-15,0 0 17 16,-29 0-9-16,8 7-23 0,21-7 40 16,-26 33-33-16,14 8 140 15,-1 2-3-15,9 11-58 0,0-1 15 16,8 8-17-16,0-1-29 15,5 4-15-15,-1-4 9 16,5 0-11-16,-1-6 1 16,-3 0 0-16,-1-11-11 0,0-3-3 15,-3-6-16-15,-1-7 20 16,-4-27-15-16,0 0 19 0,0 0-15 16,0 0 7-16,0 0-4 15,0 0-16-15,0 0 22 0,0 0-24 16,0 0 8-16,0 0-9 15,0 0-10-15,-4-27 28 0,4 27-14 16,0 0 12-16,4-30-7 16,-4 30-2-16,0 0 20 15,29-7-7-15,-4 7 2 16,9 7-20-16,-1 13 22 0,1 3-8 16,-1 8 0-16,-3 9 11 15,-1 3-9-15,-8 11 72 0,-4 3 46 16,-9 7-1-16,0-4-42 15,-12 4-21-15,0-1-2 0,-4 1-25 16,-1-7 2-16,5-3-24 16,-4-4 15-16,4-10-15 0,-5-3 10 15,9-10-13-15,0-27 4 16,0 33 1-16,0-33-15 16,0 0 20-16,4 30-21 0,-4-30 23 15,0 0-21-15,0 0 8 16,0 0-8-16,0 0 10 0,0 0-5 15,21 4-42-15,-21-4-139 16,21-7-241-16,0-10-315 0,4 4-186 16</inkml:trace>
          <inkml:trace contextRef="#ctx0" brushRef="#br0" timeOffset="-99474.2807">-5203 5628 880 0,'0'0'250'15,"0"0"80"-15,0 0-19 0,12-30-17 16,-12 30-51-16,0 0-53 15,-4-30-51-15,4 30-51 0,-17-34-35 16,17 34-16-16,-29-30-18 16,-5 10-16-16,1 3-3 0,-5 7 3 15,-4 0 5-15,-4 3 6 16,-4 4-4-16,4 0 11 16,0 6 36-16,4 0-18 0,-4 1 1 15,8 2-5-15,-4 1 5 16,4 3-10-16,-3 0-13 15,7 3-10-15,-4 1-2 0,5 3 15 16,3-1 19-16,1 5 3 16,4-1 6-16,0 3-6 0,0 1 18 15,4 2-15-15,0 1-1 16,4 3-12-16,0 1-7 16,1-1 5-16,3 3 13 0,0-3-1 15,5 4-16-15,0 3-8 16,-1-4 4-16,-3 1 12 0,8 6 2 15,-5-3-16-15,5 0-2 16,4-7 1-16,-4 7-10 16,8-4 8-16,0 1-10 0,5-1-7 15,-1 1-3-15,4-1 10 16,5 4 11-16,0-3-8 0,0-1-6 16,0-3 7-16,-1-3 14 15,-16-27 9-15,34 40-10 16,-5-9-3-16,-4-8-7 0,5-3-4 15,3 0 14-15,-4 0-16 16,9 1-4-16,-4-1-4 0,-1-4 5 16,1 1-3-16,-5 0 5 15,0 0-2-15,1-1-5 0,-1-2-6 16,-4 3 13-16,4-4-7 16,-3 4 0-16,3-7 0 15,0 0 10-15,5-7 3 0,4 4-17 16,-5-4 4-16,9-6-7 15,0 0 11-15,0-4 3 0,0 0-1 16,4-6-10-16,-4-1 4 16,4-2 10-16,-4-4-2 0,-1-1-17 15,1 1 9-15,0-3 12 16,-4-1-17-16,0 1-1 16,-9-1 1-16,0-2 20 0,-4 2-15 15,1 1 0-15,-5-1 5 16,-5 1 11-16,1-1 38 15,-17 24 0-15,17-37-35 0,-5 7 8 16,1-3-6-16,-9 6-15 16,5-3-11-16,-1 0-2 0,-4-4 13 15,-4 1 7-15,0 2-5 16,0-2-17-16,-4-1-3 0,0 1 4 16,-5-4 16-16,1 0-4 15,-5-3-4-15,5 3 0 0,0 0-7 16,-5 0 13-16,1 4 7 15,3-1-20-15,9 34-3 16,-12-47 12-16,-1 10-2 16,0 4 4-16,13 33-4 0,-21-44-3 15,1 11 3-15,20 33 9 16,-26-37 4-16,1 10 22 0,25 27-1 16,-37-30-10-16,3 7-9 15,9 6 1-15,-4 0-25 0,3 14 11 16,-3-4 2-16,0 4-8 15,-1 6-2-15,1 4 2 0,0-1 1 16,-1 1-67-16,1 3-167 16,4-3-127-16,25-7-151 0,0 0-435 15</inkml:trace>
          <inkml:trace contextRef="#ctx0" brushRef="#br1" timeOffset="-9188.0111">-5128 5815 508 0,'0'0'142'15,"0"0"1"-15,0 0-28 0,0 0 20 16,0 0 131-16,-33 34-96 15,-1 13-25-15,-4 10 3 0,-4 3-29 16,-8 7-56-16,0 4-22 16,-5 2-12-16,5-6-9 15,4-6-13-15,4-4 12 0,4-10-19 16,9-11-25-16,29-36-150 16,-25 34-198-16,25-34-81 0,0 0-21 15</inkml:trace>
          <inkml:trace contextRef="#ctx0" brushRef="#br1" timeOffset="-9500.5301">-5484 6006 536 0,'-21'0'70'16,"21"0"72"-16,0 0 8 0,0 0 54 15,-25 7 7-15,25-7-41 16,0 0-16-16,0 0-13 0,0 0-63 15,-29 10-19-15,29-10-23 16,-34 7-20-16,9-7-9 0,25 0-1 16,-29-10-6-1,3-4 0-15,26 14-13 0,-25-26-4 16,25 26 25-16,-21-34-14 16,21 34 3-16,-8-44-1 0,4 14 8 15,4 30-11-15,4-33 14 16,-4 33-5-16,0 0-13 0,0 0 20 15,29-27 3-15,-8 10-7 16,-21 17-16-16,25 0 18 0,-4 4-11 16,-21-4-3-16,25 30-3 15,-8 3 2-15,0 7 15 16,0 7-16-16,4 4 2 0,0 6 7 16,8 3 6-16,0 4 4 15,5-4 0-15,-1-3 0 0,-3-10-2 16,-1-4-15-16,-4-6 1 15,-25-37-119-15,29 31-116 0,-29-31-64 16,21 13-48-16,-21-13-10 16</inkml:trace>
          <inkml:trace contextRef="#ctx0" brushRef="#br1" timeOffset="-8609.854">-4910 5929 686 0,'0'0'141'0,"0"0"-9"15,0 0-53-15,0 0-27 0,0 0-40 16,0 0 104-16,0 0-2 16,0 0-75-16,17 44 37 0,-13-11-71 15,-4 1 23-15,-4-1 5 16,-5-2-37-16,9-31 28 0,-16 43-33 16,16-43 19-16,-17 37-15 15,17-37-1-15,0 0-14 0,-25 27-51 16,25-27 13-16,-25 0 31 15,25 0-12-15,-17-27 25 0,4 0 0 16,5-3 14-16,-1-3-17 16,1 6 34-16,8 27 3 15,-17-27-16-15,-4 13-15 0,-4 21 11 16,-4 17 2-16,-5 16-12 16,-3 10 2-16,3 4 89 0,5-4-30 15,8 0-7-15,4 1-9 16,13-4 17-16,4-11-17 0,0-36 8 15,17 44-27-15,4-17 6 16,12-10-11-16,1-7-8 0,3-10-121 16,1-7-185-16,-4-3-66 15</inkml:trace>
          <inkml:trace contextRef="#ctx0" brushRef="#br0" timeOffset="-3031.4191">-3817 4501 857 0,'0'0'156'16,"0"0"112"-16,0 0 15 16,0 0-67-16,0 0-59 0,0 0-27 15,0 0 18-15,0 0-9 16,0 0-29-16,0 0-46 15,0 0 4-15,0 0-18 0,0 0 0 16,-25 51 32-16,4-4 6 16,-4 6-30-16,0 4-14 0,0 0 11 15,4 4 6-15,0-1-20 16,8 0-7-16,1-6-5 0,4-7-11 16,-1-7-11-16,9-40-14 15,-4 40 10-15,4-40 9 0,-4 34-9 16,4-34-6-16,0 0 3 15,0 0 12-15,0 0-16 0,0 0-4 16,0 0 8 0,0 0 0-16,0 0-18 0,0 0 9 15,0 0 14-15,0 0-8 16,21-27-6-16,-21 27 9 0,29 0 6 16,-29 0-13-16,29 37 3 15,-8 13 15-15,-8 10-3 0,-1 11 0 16,-3 6 0-16,3 10 25 15,-7 4 32-15,-1 2 0 0,0-5-26 16,0-8-5-16,-4 0-4 16,0-13 5-16,0-13-16 0,-4-7-13 15,4-7 8-15,0-10-1 16,0-30-5-16,-4 27-15 0,4-27 10 16,0 0-1-16,0 0-11 15,0 0-5-15,0 0-96 16,0 0-213-16,0 0-399 0,21 7-334 15</inkml:trace>
          <inkml:trace contextRef="#ctx0" brushRef="#br0" timeOffset="-1468.8345">-2044 4478 1268 0,'0'0'38'0,"12"-30"94"16,-12 30-19-16,9-30-60 15,-9 30-32-15,21-27 14 0,0 13-27 16,-1 8 20-16,1 9 98 15,0 7-5-15,-21-10 53 16,21 40 6-16,-12 7-27 0,-5 7-44 16,-17 6-19-16,-3 11-19 15,-10 6 6-15,1-7 4 16,0 7-1-16,4-3-12 0,4-4-20 16,9-6-1-16,8-10-9 15,8-11-22-15,13-9 1 0,5-11 6 16,3-13-16-16,4-10-7 15,1-10 0-15,-1-10 12 0,1-7-9 16,-9 0-8-16,-25 27 11 16,21-40 1-16,-21 40 10 0,0 0 2 15,0 0-15-15,0 0 5 16,0 0 6-16,-29 47-10 16,-1 17 9-16,1 13 48 0,4 10 18 15,4 14-1-15,8 9 27 16,1 4 24-16,3 4-33 15,5-1 55-15,0-7-53 0,4-2-33 16,0-14-36-16,0-4-30 16,0-13 7-16,-4-10-14 0,0-10-126 15,-1-13-199-15,-3-11-214 16,8-33-526-16</inkml:trace>
          <inkml:trace contextRef="#ctx0" brushRef="#br0" timeOffset="-2031.3646">-2903 4857 1421 0,'4'-40'248'0,"4"3"24"16,5 0-62-16,8 7-84 15,0 3-36-15,12 3-37 0,-3 11 45 16,7 13 8-16,5 10 27 16,-8 13-9-16,-1 14-3 0,-3 7-33 15,-9 10-11-15,-9 2-7 16,-12-2-35-16,-12 3-14 0,-5-7-3 15,-13 1-12-15,-7-4-3 16,-5-11-3-16,-4-5-17 0,0-8-12 16,4-3-19-16,4-16-8 15,13-8-31-15,25 4 28 16,-13-33 38-16,13-4-5 0,0 37 26 16,30-44-3-16,-1 21-14 15,5 16 22-15,3 14-5 0,1 10 3 16,4 9-12-16,-9 5 21 15,5 9-17-15,-9 3 19 16,-3 4-14-16,-5 3 70 0,-5 4 5 16,-12 3 13-16,-4-7-11 15,-8 4 1-15,-9-7-34 0,-12-7-28 16,-9-3 5-16,-4-10-13 16,-4-7-8-16,4-10-7 15,5-10 7-15,-1-7-121 0,4-3-174 16,5-7-366-16,29 17-294 15</inkml:trace>
        </inkml:traceGroup>
        <inkml:traceGroup>
          <inkml:annotationXML>
            <emma:emma xmlns:emma="http://www.w3.org/2003/04/emma" version="1.0">
              <emma:interpretation id="{6C0DA307-BAF3-4DC2-A3E3-F5765D231E21}" emma:medium="tactile" emma:mode="ink">
                <msink:context xmlns:msink="http://schemas.microsoft.com/ink/2010/main" type="inkWord" rotatedBoundingBox="10577,10825 8086,12398 7003,10683 9495,91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515.7416">-2974 4930 1015 0,'0'0'280'0,"0"0"76"16,0 0 11-16,0 0-68 0,0 0-114 16,0 0 5-16,-26 4 51 15,26-4-77-15,-21 57-61 0,9 13-2 16,4 4-34-16,-1 3-37 16,5-3-6-16,4-1-12 15,0-2-12-15,0-4-5 16,0-3-166-16,-4-14-185 0,0-3-341 15,-1-17-146-15</inkml:trace>
          <inkml:trace contextRef="#ctx0" brushRef="#br0" timeOffset="2765.776">-10520 9402 105 0,'0'0'-7'0,"0"0"7"15,0 0 0-15,0 0 0 16,0 0 8-16,0 0 3 0,0 0-2 16,0 0 6-16,0 0-10 15,0 0 2-15,0 0-4 0,0 0 1 16,0 0-2-16,0 0-2 16,0 0 9-16,0 0-6 15,0 0-3-15,0 0 0 16,0 0 0-16,0 0 0 0,0 0 3 15,0 0-3-15,0 0-5 16,0 0-5-16,0 0 20 0,0 0-14 16,0 0 10-16,0 0-15 15,0 0 3-15,0 0 9 0,0 0 11 16,0 0-14-16,0 0 0 16,0 0 0-16,0 0-7 0,0 0 1 15,0 0-1-15,0 0 7 16,0 0 5-16,0 0-5 0,0 0 6 15,0 0 2 1,0 0-2-16,0 0-2 0,0 0 11 16,0 0-8-16,0 0 2 15,0 0-9-15,0 0 0 0,0 0 0 16,0 0 4-16,0 0-16 16,0 0 9-16,0 0-7 0,0 0 12 15,0 0-2-15,0 0 3 16,0 0-3-16,0 0 3 0,0 0 8 15,0 0-7-15,0 0-4 16,0 0-8-16,0 0-23 0,0 0-33 16</inkml:trace>
          <inkml:trace contextRef="#ctx0" brushRef="#br0" timeOffset="8719.2343">-9527 8996 1083 0,'0'0'386'0,"29"7"14"0,-29-7-48 15,21 57-93-15,-12 3-89 16,-1 11-82-16,-4-1-44 0,0 0-25 16,0 1-6-16,1-8-10 15,-1-6-151-15,4-6-252 0,-4-8-299 16,1-13-30-16</inkml:trace>
          <inkml:trace contextRef="#ctx0" brushRef="#br0" timeOffset="8469.2201">-9787 9610 838 0,'0'0'267'15,"-17"36"21"-15,17-36-63 16,-33 34-39-16,4-11-33 0,3-6-57 16,5-3-32-16,21-14-4 15,-25 13-10-15,25-13 11 0,-21 3-11 16,21-3-18-16,0 0-3 16,0 0 1-16,-4-33-30 15,4 3 10-15,0 30-13 0,21-31 12 16,0 8 0-16,0 6-9 15,0 11-21-15,0 6 21 0,-21 0 12 16,21 26 20-16,-9 11-1 16,-3 10 15-16,-9 7 28 15,-9 6-16-15,1 0-12 0,-5 1-30 16,1-1-5-16,-1-6-3 16,5-7-8-16,0-7-11 0,-1-10-9 15,9-30-238-15,0 0-385 16,0 0-164-16</inkml:trace>
          <inkml:trace contextRef="#ctx0" brushRef="#br0" timeOffset="8031.7196">-10570 9643 912 0,'0'0'57'0,"0"0"60"0,0 0 39 16,0 0-57-16,0 0 14 16,0 0 9-16,25 3-44 0,0-6-27 15,-25 3 0-15,33-13-18 16,-7-1-18-16,3-3-11 0,0 1 25 15,5-1-10-15,-5 4-15 16,0 2-13-16,-3 1 14 0,-26 10 12 16,0 0-14-16,25-3 17 15,-25 3 9-15,0 0 39 16,0 0-11-16,21 37-20 0,-13-7-16 16,-4 4 0-16,-4-34-3 15,-12 47-27-15,3-7-3 16,-8-7 1-16,-8-3 27 0,0-6-16 15,-12-1-13-15,3-6 13 16,-8-3 6-16,4-11-1 0,5-6-21 16,-1-11 11-16,5-9 24 15,4-7-16-15,8-7-16 0,9-10 21 16,4-14 1-16,8-9 6 16,8-14-15-16,5-10-22 0,4-3 22 15,0 13 20-15,4 14-20 16,-4 13-13-16,4 10 19 15,-4 10 0-15,-21 37 1 0,0 0-11 16,0 0-8-16,0 0 12 16,0 0-13-16,29-13-79 0,-29 13-143 15,0 0-157-15,0 0-60 16</inkml:trace>
          <inkml:trace contextRef="#ctx0" brushRef="#br0" timeOffset="9828.6708">-9020 8544 427 0,'0'0'66'0,"0"0"-6"16,12-34-7-16,-12 34-21 16,9-37-38-16,-9 37 11 0,8-37 0 15,-8 37 55-15,0 0-4 16,9-30-27-16,-9 30 11 15,0 0-3-15,0 0 46 16,0 0-5-16,0 0-23 0,0 0 2 16,0 0 10-16,25-27-9 15,-25 27 53-15,0 0 104 0,25 4-19 16,-25-4-38-16,17 33-13 16,-9 8-26-16,-4 9 7 0,0 7-15 15,-4 3-19-15,0 7-49 16,0 0 25-16,5 4-21 0,-1-4 8 15,0-7-25-15,4-3 20 16,1-7-11-16,-1-10-15 16,-8-40 2-16,0 0-5 0,29 34-5 15,-29-34-13-15,30 7 7 16,-30-7-15-16,29-34 15 16,-29 34-20-16,29-54 16 0,-8 11-6 15,-21 43-7-15,9-37 7 16,-9 37-19-16,0 0 24 0,0 0-8 15,-21 47 8-15,0 20-12 16,0 13 13-16,4 11-6 0,5 6 43 16,3 7-15-16,1 0 1 15,8-4-20-15,0 1 1 0,8-10-5 16,1-8-5-16,-1-12 0 16,0-8-35-16,-4-16-262 15,5-10-411-15,-9-37-198 0</inkml:trace>
          <inkml:trace contextRef="#ctx0" brushRef="#br0" timeOffset="9172.382">-9456 8896 928 0,'0'0'207'0,"21"-51"100"0,4 11-76 16,-25 40-13-16,34-37-66 16,-1 17-12-16,-3 13-53 0,-1 7-36 15,0 14 58-15,-4 9-39 16,-25-23-21-16,30 51-14 0,-18-11-23 16,-8 7 10-16,-8 0-29 15,-8-4 22-15,-5 1-28 16,-8-4 23-16,0-6-22 0,-5-4 21 15,5-10-17-15,25-20 3 16,-25 13 1-16,25-13-31 16,0 0 32-16,0 0-14 0,8-43 21 15,9 12-14-15,-17 31 15 16,38-30-5-16,-9 17-12 0,1 16 25 16,-5 17-22-16,-25-20 25 15,25 57-23-15,-4 0 0 0,-9 0 28 16,-7 0-9-16,-5 0 54 15,-5 4-14-15,-7-4-3 0,-5 0-28 16,-8-4-2-16,-4-3-19 16,-5-6 8-16,-4-4-15 15,1-10 7-15,-5-6-128 0,4-11-200 16,0-13-215-16,9-13-102 16</inkml:trace>
        </inkml:traceGroup>
      </inkml:traceGroup>
    </inkml:traceGroup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09:20.13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E6A41D-0443-4F06-AB07-156D4B62294A}" emma:medium="tactile" emma:mode="ink">
          <msink:context xmlns:msink="http://schemas.microsoft.com/ink/2010/main" type="writingRegion" rotatedBoundingBox="10272,14240 17164,12425 17440,13475 10549,15291"/>
        </emma:interpretation>
      </emma:emma>
    </inkml:annotationXML>
    <inkml:traceGroup>
      <inkml:annotationXML>
        <emma:emma xmlns:emma="http://www.w3.org/2003/04/emma" version="1.0">
          <emma:interpretation id="{0D4F109E-AE77-4D22-9C0B-0FB187E355AB}" emma:medium="tactile" emma:mode="ink">
            <msink:context xmlns:msink="http://schemas.microsoft.com/ink/2010/main" type="paragraph" rotatedBoundingBox="10272,14240 17164,12425 17440,13475 10549,15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881A09-8F74-459F-B71E-4954FE8B8D4B}" emma:medium="tactile" emma:mode="ink">
              <msink:context xmlns:msink="http://schemas.microsoft.com/ink/2010/main" type="line" rotatedBoundingBox="10272,14240 17164,12425 17440,13475 10548,15291"/>
            </emma:interpretation>
          </emma:emma>
        </inkml:annotationXML>
        <inkml:traceGroup>
          <inkml:annotationXML>
            <emma:emma xmlns:emma="http://www.w3.org/2003/04/emma" version="1.0">
              <emma:interpretation id="{ED9740BA-32F5-4DD4-84C9-7D29BCD18FB7}" emma:medium="tactile" emma:mode="ink">
                <msink:context xmlns:msink="http://schemas.microsoft.com/ink/2010/main" type="inkWord" rotatedBoundingBox="10307,14372 11203,14136 11445,15054 10549,15291"/>
              </emma:interpretation>
            </emma:emma>
          </inkml:annotationXML>
          <inkml:trace contextRef="#ctx0" brushRef="#br0">-8115 14188 894 0,'0'0'305'0,"0"0"37"16,0 0-31-16,0 0-95 16,0 0-45-16,0 0-22 0,4-10-14 15,0 3 4-15,-4 7-3 16,4-17-24-16,1 1-20 16,3 2-18-16,-8 14-17 0,8-30 9 15,1 3-14-15,-5 1-1 0,4-8-35 16,1-3-5-16,-5-6 2 15,8-8-5-15,1-2-4 0,4-11-8 16,-1 0-3-16,1-6 4 0,4 3 5 16,0-4 0-16,0 8-2 0,-4 9 0 15,0 7 5-15,-5 10 1 16,-12 37-6-16,0 0 0 0,21-33 0 16,-21 33-5-16,0 0 0 15,0 0 5-15,0 0 0 0,0 0-4 16,0 0 4-16,0 0-3 15,0 0-2-15,0 0 5 0,0 0 6 16,17 13 0-16,-17-13 22 0,12 47 32 16,-7 0-8-16,-1 3-11 15,0 1-13-15,0-1-17 0,-4-3-4 16,4-4-3-16,5 1-2 0,-5-7-2 16,4-7 0-16,-8-30 6 15,9 34 3-15,-9-34-4 0,0 0 5 16,8 30-3-16,-8-30 19 0,0 0 30 15,0 0 6-15,0 0 11 0,0 0-37 16,0 0-13-16,0 0-14 16,17-30-2-16,-5-4-7 15,1-6 0-15,4-10 8 0,-5-4 3 16,5-6-8-16,0-1-3 0,0 4 0 16,-1 4-8-16,1 2 3 15,-4 1 2-15,-5 3 3 0,0 7 3 16,-8 40 8-16,9-47-11 0,-9 47 5 15,8-44-5-15,-8 44-3 16,0 0-4-16,0 0 7 0,0 0-4 16,0 0 0-16,0 0-3 15,0 0 7-15,0 0-5 0,0 0 5 16,0 0-4-16,0 0 10 16,0 0-6-16,0 0 4 0,0 0-4 15,0 0 0-15,0 0 0 0,0 0 3 16,0 0-3-16,0 0 0 0,0 0 0 15,0 0 0-15,30-3-7 16,-30 3 3-16,25 17 4 0,-25-17 0 16,25 40 0-16,-8-6 0 0,-1-1 10 15,-16-33-5-15,17 47 22 16,0-10-36-16,-17-37 3 0,12 37 6 16,-12-37-3-16,13 30 3 0,-13-30 0 15,0 0 0-15,0 0 3 16,0 0 5-16,0 0-5 15,0 0-1-15,0 0-2 0,0 0-75 16,0 0-164-16,0 0-154 0,0 0-284 16,0 0-292-16</inkml:trace>
        </inkml:traceGroup>
        <inkml:traceGroup>
          <inkml:annotationXML>
            <emma:emma xmlns:emma="http://www.w3.org/2003/04/emma" version="1.0">
              <emma:interpretation id="{FE3FBF6A-4784-4816-AB92-1758C804458B}" emma:medium="tactile" emma:mode="ink">
                <msink:context xmlns:msink="http://schemas.microsoft.com/ink/2010/main" type="inkWord" rotatedBoundingBox="16309,12650 17164,12424 17409,13358 16555,135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125.1195">-2111 12472 854 0,'4'3'267'16,"0"1"103"-16,-4-4 11 16,4-4-72-16,-4 4-91 0,0 0-46 15,9-6-23-15,-5-4-11 16,4-7-16-16,1-3-24 0,-1 3-46 15,0-7-9-15,1-6-20 0,3-3-16 16,-3-11-2-16,-1-9-2 16,5-8 3-16,-1-6-16 0,-3-7 13 15,3 11 2-15,-8 2-9 0,5 11 8 16,-5 10-4-16,0 6-3 16,0 11 13-16,-4 23-18 0,0 0 11 15,4-24-3-15,-4 24-9 16,0 0 9-16,0 0-6 0,0 0 2 15,0 0 9-15,0 0-15 16,9 44 17-16,3 3-3 0,-3 0-11 16,-1 0 19-16,5 3 22 0,-1 0-13 15,-3 1-1-15,3-1 5 16,1-7-17-16,-1 1 3 0,1-7 9 16,-5-7-7-16,-8-30 15 0,13 30-4 15,-13-30 21-15,0 0 3 16,0 0-9-16,25 17 1 0,-25-17-15 15,25-7 15-15,-25 7-7 0,25-33 19 16,-8-4-18-16,-4-10-8 16,3-7-4-16,-3-13-19 15,8-10 6-15,-4 0-5 0,4 0-7 16,0-3 12-16,-5 6-9 0,1 4-3 16,0 2 3-16,-9 12 6 15,1 9-9-15,-1 6 12 0,-8 41-4 16,4-40-10-16,-4 40 5 0,0 0 0 15,4-37 0-15,-4 37 0 16,0 0-8-16,0 0 11 0,0 0-11 16,0 0-1-16,0 0 9 0,0 0-60 15,0 0-79-15,0 0-84 16,0 0-80-16,0 0-158 16,0 0-162-16,0 0-79 0</inkml:trace>
        </inkml:traceGroup>
      </inkml:traceGroup>
    </inkml:traceGroup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17.72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86DA499-182D-4BF2-973A-FBBA7EC45A11}" emma:medium="tactile" emma:mode="ink">
          <msink:context xmlns:msink="http://schemas.microsoft.com/ink/2010/main" type="inkDrawing" rotatedBoundingBox="2534,-3319 26018,709 24596,9001 1111,4973" shapeName="Other">
            <msink:destinationLink direction="with" ref="{32C9A9B5-89DE-47C3-A427-CC5EDFFF2952}"/>
          </msink:context>
        </emma:interpretation>
      </emma:emma>
    </inkml:annotationXML>
    <inkml:trace contextRef="#ctx0" brushRef="#br0">1097 76 644 0,'0'0'128'16,"0"0"6"-16,-29-25 53 0,29 25 4 15,0 0-48-15,0 0-65 16,0 0-16-16,0 0 139 0,0 0 19 16,0 0-27-16,19 40-33 15,10 0-72-15,10 7-11 16,0 1-42-16,5-5-19 0,-10-3 6 15,0 0-16-15,-10-11 1 16,-24-29 17-16,15 40-24 16,-15-40 10-16,-15 44-10 0,15-44 10 15,-39 26-4-15,5-15-16 16,5-11 18-16,5-8-16 15,24 8-13-15,-20-47 17 0,6-11-10 16,19-8-28-16,4-7 16 16,1 4 17-16,5 11-13 0,-6 3 22 15,1 15 4-15,-10 15-2 16,0 25-7-16,-24 4 5 15,-10 21 0-15,-10 11 9 16,-4 12-9-16,4-1 12 0,5 0-15 16,5-3 3-16,15-8 0 15,19-36-8-15,-10 44 20 0,10-44-15 16,0 0 3-16,29 29 0 15,5-14-11-15,0-15 26 0,-5 0-25 16,-29 0 14-16,29-4 4 16,-29 4-8-16,0 0 16 0,0 0-16 15,-29 15 0-15,-10-4 13 16,-14 0-21-16,0-4 24 15,-6 0-20-15,1-3 4 0,5-12 6 16,4-6-13-16,11-8 7 16,4-3-19-16,9-12 16 0,16-6-10 15,-1-1 0-15,10 4 20 16,0 3-17-16,0 37 0 0,5-36 6 15,-5 36 0-15,0 0 18 16,0 0-12-16,0 0-2 16,5 44 18-16,-10 3-18 0,-10-3 24 15,-4 7 15-15,-6-8-33 16,25-43 5-16,-43 66-15 15,-1-19 0-15,5-10 20 0,1-5-26 16,-1-10 18-16,10-7 5 16,29-15-26-16,-34-8-12 0,34 8 29 15,-25-36-16-15,16 3 25 16,9 33-28-16,9-43-2 0,-9 43 17 15,0 0 0-15,0 0-14 16,29-22 25-16,-29 22-7 0,0 0-11 16,0 0 24-16,0 0-17 15,25 58 10-15,-16-11 10 0,-13 1 10 16,-1-1-2-1,-15 0 3-15,1 1-22 0,-10-5 4 16,-10 5-13-16,0-8 0 16,0-4-60-16,0-3-305 0,6-8-251 15,3-3-73-15</inkml:trace>
    <inkml:trace contextRef="#ctx0" brushRef="#br0" timeOffset="167.0094">292 1114 963 0,'43'-8'86'16,"6"-3"1"-16,-1-10-18 0,6-1-54 15,-1-7 1-15,-4-4-208 16,-6-7-233-16</inkml:trace>
    <inkml:trace contextRef="#ctx0" brushRef="#br0" timeOffset="381.0218">-213 491 1578 0,'-24'66'447'0,"4"-1"-67"0,-4-3-112 15,-10 0-145-15,0 4-42 16,0-8-54-16,-10-7-33 0,6 0-307 16,-1-11-373-16,0-11-108 15</inkml:trace>
    <inkml:trace contextRef="#ctx0" brushRef="#br0" timeOffset="1143.0654">-388-124 1296 0,'-5'37'353'15,"-9"6"-15"-15,-10 8-44 0,-10 4-106 16,-10-1-55-16,-9 5-72 15,-6-8-16-15,1 0-14 16,-5-1-31-16,0-9 23 0,5-9-23 16,-1-6 0-16,6-8 8 15,5-11-24-15,9-10-38 0,10-8-28 16,29 11 2-16,-39-37-9 15,15-6 20-15,4 6 34 0,20 37 21 16,-19-40-15-16,19 40 29 16,0 0 0-16,0 0-14 0,0 0 30 15,-29 11-20-15,29-11 7 16,-25 44 27-16,1-1-30 15,24-43 21-15,-19 48-9 0,19-48 1 16,-20 54-26-16,1-17 33 16,19-37-20-16,0 0 0 15,0 0 9-15,0 0-20 0,0 0 3 16,-29 7-8-16,29-7-58 15,0 0 2-15,-15-44 9 0,10 4 24 16,5 40 31-16,-5-40-13 16,5 40 15-16,0 0 11 0,0 0-20 15,0 0 34-15,0 0-19 16,-9 44 4-16,-1 3 15 15,0 8-15-15,1-8-9 16,-1 8 22-16,5-12-27 0,0-3 27 16,5-40-24-16,-9 40-2 15,9-40 26-15,0 0-27 0,0 0 19 16,0 0-59-16,0 0 14 15,0 0-1-15,0 0 4 0,-20-43 14 16,6-8 15-16,9 4-25 16,0-4 40-16,-5 7-11 0,5 8 62 15,5 36 73-15,0 0-19 16,-48-11 48-16,-1 29-12 15,-14 18-16-15,-10 15-48 0,-14 4-21 16,-15 7-25-16,-5-8 2 16,1-6-24-16,-6-8-20 0,0-11 26 15,10-11-32-15,1-14 12 16,13-15-6-16,6-15-19 0,14-10-11 15,5-12-87-15,4-13-270 16,6-12-350-16,9-11 94 16</inkml:trace>
    <inkml:trace contextRef="#ctx0" brushRef="#br0" timeOffset="1700.0973">-956-1143 1112 0,'-77'84'312'16,"-1"14"26"-16,-9 15-84 15,-5 3-92-15,-5 1-80 16,0 3-33-16,-10-7-127 0,-15-4-468 16,-4-7-288-16</inkml:trace>
    <inkml:trace contextRef="#ctx0" brushRef="#br0" timeOffset="1509.0863">-1606 1296 845 0,'0'0'12'0,"44"-40"-25"16,0-11-66-16,-1-8-126 15</inkml:trace>
    <inkml:trace contextRef="#ctx0" brushRef="#br0" timeOffset="1339.0766">-1441-309 1480 0,'68'14'169'0,"-5"-3"-75"16,-5 0-60-16,-4-7-20 15,-1-1 8-15,-4 1-199 0,-1 7-394 16</inkml:trace>
    <inkml:trace contextRef="#ctx0" brushRef="#br0" timeOffset="2387.1366">-7084 943 1078 0,'34'-37'383'16,"0"-7"-38"-16,4-6-108 15,-4-1-68-15,-4-11-93 0,4-7-16 16,-5-1-41-16,-5-10 0 16,-5-3-36-16,1-16 22 0,-1-6-21 15,-4-1-5-15,-10 15 11 16,4 19 14-16,-4 21 6 15,0 29 39-15,-5 22 45 0,5 47-27 16,-10 15-24-16,0 18-34 16,0 7 9-16,5 1 0 15,0-1-18-15,10-11-7 0,0-10 24 16,-1-11-26-16,6-15 23 15,-15-40-22-15,0 0 18 0,29 10-10 16,-29-10 5-16,39-43-8 16,-10-4 7-16,-5-12-17 0,5-6 17 15,-4-12-18-15,4-10 18 16,-5-8-24-16,0 4 26 15,-4 19-6-15,-1 13-9 0,-9 27 9 16,-10 32 79-16,0 0 25 16,9 58-18-16,-9 15-50 15,-4 3-6-15,-1 4-8 0,5 4-4 16,0-8-18-16,5-3-24 15,4-7-201-15,6-15-214 0,-15-51-220 16,34 47-55-16</inkml:trace>
    <inkml:trace contextRef="#ctx0" brushRef="#br0" timeOffset="-6680.3821">4038 141 634 0,'0'0'-3'0,"0"0"-11"16,0 0 9-16,0 0-14 0,0 0-38 15,0 0-29-15,-29 15 11 16,29-15 26-16,0 0 30 16,-25 44 5-16,25-44 16 15,-19 40 57-15,19-40 115 0,0 0 109 16,0 0 96-16,-39 32-7 15,39-32 6-15,-34 8-79 16,34-8-57-16,-34 0-39 0,10-8-40 16,24 8-7-16,-24-18-35 15,24 18-29-15,0 0-25 0,-25-36-2 16,11 3-20-16,4 0-26 15,10-3-15-15,0-8-9 16,15-3-4-16,4 3 9 16,1 4 0-16,4 11-6 0,5 4 9 15,0 6-12-15,5 12 9 16,0 7 0-16,-5 15 2 0,5 10-2 15,-5 8 23-15,-9 3 29 16,-1 1 0-16,-9 6-4 16,-1-6 0-16,-9 3-1 0,0-40-25 15,-19 47-10-15,-10-7-2 16,-10-7 5-16,-14-11-2 0,-6-4-13 15,-9 0-3-15,-4-7 9 16,-1-7-6-16,0-4-8 16,5-7 8-16,0-4 12 0,10-4-19 15,9 0-45-15,6-3-112 16,4 0-118-16,5-4-226 0,34 22-396 15</inkml:trace>
    <inkml:trace contextRef="#ctx0" brushRef="#br0" timeOffset="-6435.3681">3654-943 1661 0,'29'-22'266'0,"-29"22"9"16,25-11-15-16,-25 11-45 0,14 33-66 15,1 14-61-15,-10 15-52 16,0 18-140-16,4 8-199 0,-9 10-207 15,0 0-153-15,0-3-12 16</inkml:trace>
    <inkml:trace contextRef="#ctx0" brushRef="#br0" timeOffset="-5696.3258">3261-106 926 0,'0'0'240'16,"0"0"137"-16,0 0-60 0,20 33-42 15,-1 7-109-15,1 0-16 16,-6 0-28-16,6 0-12 0,-20-40-16 15,14 51-26-15,-4-14 1 16,-10-37-39-16,-10 47-11 16,-14-11-6-16,-5-7-13 0,-15-10 0 15,-9-1-30-15,-1-7-13 16,-9-8-24-16,0-10 5 0,5-4 8 15,0-7 27-15,4-7 1 16,11-1 5-16,4 1 17 16,5 3-19-16,34 22 12 0,-29-26-17 15,29 26 15-15,0 0-13 16,0 0 15-16,0 0-10 0,0 0 11 15,-20-36 5-15,20 36-4 16,0 0 16-16,0 0-12 0,25-26 17 16,-25 26-18-16,24-18 22 15,-24 18-16-15,29-7 24 0,-29 7-7 16,19 0 20-16,-19 0-13 15,25 4 24-15,-25-4-19 16,0 0 22-16,24 14-20 16,-24-14-14-16,0 0 7 0,24 26-13 15,-24-26 15-15,0 0-14 16,20 25 40-16,-20-25 3 0,0 0 17 15,24 47-7-15,-10-7 13 16,-4 4 14-16,-5 7-18 0,-10 0-15 16,0 7 7-16,-9 4-32 15,-6 0 5-15,-14 0-27 0,-5 0 3 16,-4-4 3-16,-11-7-22 15,-4-7 11-15,0-8-13 16,-10-11 16-16,5-14-14 16,0-7 4-16,0-11 0 0,5-19 3 15,4-3-3-15,1-15 4 16,9-10-2-16,5-12-16 0,10-10 16 15,5-1-14-15,9 1 12 16,15 3-19-16,5 4-13 0,15 7-170 16,9 8-182-16,19 14-281 15,10 7-190-15</inkml:trace>
    <inkml:trace contextRef="#ctx0" brushRef="#br0" timeOffset="-5336.3052">2262-222 1713 0,'48'-26'97'16,"6"-3"-27"-16,9 4-43 15,5-1-48-15,4 1-386 16,1 3-259-16</inkml:trace>
    <inkml:trace contextRef="#ctx0" brushRef="#br0" timeOffset="-5521.3158">2941 1023 2167 0,'0'0'369'0,"0"0"-19"0,0 0-128 16,0 0-118-16,0 0-97 15,0 0-146-15,0 0-270 0,0 0-374 16,15-51-154-16</inkml:trace>
    <inkml:trace contextRef="#ctx0" brushRef="#br0" timeOffset="2959.1693">-5847-120 1390 0,'-5'73'261'0,"0"-1"34"0,-4 12-13 15,9 3-85-15,-5 4-67 16,5-3-43-16,5-1-48 0,4-3-22 16,1-4 6-16,0-7-17 15,0-8-6-15,-1-14 8 0,1-7 0 16,-10-44-12-16,5 36-8 15,-5-36-40-15,0 0-6 0,0 0 13 16,9-36 28-16,-4-11-1 16,5-19-8-16,-5-14 31 15,5-18-17-15,4-19-7 16,10-17 6-16,1-16 8 0,4 8-10 15,5 11-4-15,0 15 21 16,-5 29-5-16,5 17-21 0,-5 27 32 16,0 21 1-16,0 22 7 15,-5 25 20-15,1 19-3 0,-16 11 2 16,1 7 14-16,-10 3 9 0,-10 1-12 15,1-5-20-15,-11 1-22 16,-4-7-4-16,-10-4 15 0,0-11 2 16,-5-4-17-1,0-7-5-15,5-10-2 0,1-12 12 16,-1-11 3-16,34 4-12 15,-30-25-6-15,11-4-2 0,9-4 12 16,1 4 0-16,9 29-5 0,4-29-11 16,-4 29-1-16,0 0 19 15,0 0 15-15,25 36-11 0,-1 15-6 16,0 4 3-16,1 6 11 15,4 5-6-15,5 3-8 16,0-7 12-16,0-4-24 0,-1-3 12 16,-3-12-234-16,4-10-378 15,-5-11-127-15</inkml:trace>
    <inkml:trace contextRef="#ctx0" brushRef="#br0" timeOffset="3284.1879">-4910-215 905 0,'0'44'233'16,"-5"10"76"-16,5 5-24 0,0 6-8 15,5 12-38-15,4 3-39 16,1 0-61-16,5 0-67 0,-1-7-17 15,6-4-30-15,-1-4-15 16,0-3 13-16,1-11-5 0,-1-11-12 16,-19-40-11-16,15 40 5 15,-15-40 20-15,0 0-3 0,0 0-22 16,0 0-3-16,0 0 13 15,34-54-1-15,-15-12-12 0,1-10-3 16,-6-12-15-16,1-14-142 16,4-3-96-16,1 3-91 15,-6 0-116-15,1 18 1 0,-1 12-3 16</inkml:trace>
    <inkml:trace contextRef="#ctx0" brushRef="#br0" timeOffset="3647.2085">-5003-124 1250 0,'0'0'377'16,"0"0"-57"-16,0 0-113 15,25-14-92-15,9-1-68 0,0-3-32 16,4 0-59-16,6-4-403 16,-5 7-278-16</inkml:trace>
    <inkml:trace contextRef="#ctx0" brushRef="#br0" timeOffset="3465.1982">-4580-237 839 0,'0'0'197'0,"0"0"109"0,0 0 47 16,0 0-8-16,34 22-86 16,0-15-112-16,0-14-62 0,4-4-35 15,1-11-23-15,0 1-22 16,-5 2-72-16,0-2-177 0,-10-1-261 15,-24 22-174-15</inkml:trace>
    <inkml:trace contextRef="#ctx0" brushRef="#br0" timeOffset="4428.2532">-8103-149 965 0,'0'29'307'0,"0"0"55"0,-10-4-36 16,0 8-82-16,-9 0-91 15,-1 0-25-15,-4-1-37 16,-10 1-42-16,-9 4-39 16,-6-1 13-16,-9-7-7 0,-10 0-10 15,0-7-13-15,5 0 1 16,0-15 13-16,5-3-7 0,4-8-17 15,1-3 6-15,9-8 11 16,5 1-3-16,5-4-3 0,10 3-2 16,24 15 0-16,-24-11 4 15,24 11 4-15,0 0 0 0,-24 33 0 16,4 14 22-16,6 19 16 15,-1 10 19-15,-4 8 14 0,-6 7-17 16,1-4-33 0,0-7-12-16,0-7 11 0,-1-7-20 15,6-12-239-15,19-54-494 16</inkml:trace>
    <inkml:trace contextRef="#ctx0" brushRef="#br0" timeOffset="4591.2626">-9054-644 1684 0,'0'58'388'16,"-5"15"-51"-16,0 18-102 0,0 7-89 15,0 8-74-15,0 3-38 16,5 0-16-16,-5-7-75 0,-4 0-349 16,4-8-281-16,-5-6-94 15</inkml:trace>
    <inkml:trace contextRef="#ctx0" brushRef="#br0" timeOffset="5024.2872">-9627 11 1488 0,'-24'36'247'0,"-1"8"35"15,6 0-62-15,0 3-75 16,9-3-60-16,0 3-49 15,10-7-10-15,0-40-23 0,10 44 0 16,-10-44 7-16,34 29-3 16,-34-29 8-16,44 11-4 15,-6-11-15-15,-38 0-3 0,39-19 0 16,-39 19 12-16,34-21 16 15,-34 21-10-15,0 0-4 0,0 0-17 16,0 0-2-16,0 0 4 16,-39 72 22-16,-4 16-14 0,-1 6 0 15,0 12 50-15,6 3 24 16,4 0-10-16,9 0-23 0,11-7-6 15,9-7-10-15,15-11-9 16,9-15-5-16,10-15 0 16,15-17 2-16,9-19-3 0,10-14-1 15,5-15-17-15,-5-7 3 16,-5-15-153-16,-4-7-239 0,-6-18-348 15</inkml:trace>
    <inkml:trace contextRef="#ctx0" brushRef="#br0" timeOffset="5212.2982">-9763-291 1923 0,'0'0'49'0,"0"0"101"0,-24 11-10 15,24-11-68-15,0 0-33 16,0 0-39-16,0 0-41 0,0 0-377 16,0 0-268-16</inkml:trace>
    <inkml:trace contextRef="#ctx0" brushRef="#br0" timeOffset="5815.3326">-9758-1223 1642 0,'24'-22'296'0,"-24"22"16"16,0 0-68 0,0 0-80-16,0 40-49 0,-19 22-24 15,-25 18-41-15,-4 11-40 16,-1 7-5-16,-9 8-5 0,-5-4-152 15,-10-4-299-15,0-3-300 0,-9-11-29 16</inkml:trace>
    <inkml:trace contextRef="#ctx0" brushRef="#br0" timeOffset="5575.3189">-10433-29 1293 0,'-9'51'390'16,"-1"7"4"-16,5 8-69 16,0-1-85-16,0-3-85 0,1-4-59 15,-6-3-51-15,5-4-5 16,-9-8-11-16,-6-3-16 0,20-40-3 15,-39 44-18-15,10-15 8 16,0-18 12-16,29-11-12 16,-44-22-5-16,10-7-8 15,5-11 2-15,5-7 6 0,5-4 5 16,-1 4 11-16,1 10 82 15,19 37-14-15,0 0-33 0,-29-18-33 16,4 29-5-16,25-11-8 16,-48 65 7-16,4 1 7 0,5 7-14 15,1-1 7-15,-1 1 4 16,0-4-11-16,0-7-159 0,5-4-242 15,10-10-314-15,0-12-83 16</inkml:trace>
    <inkml:trace contextRef="#ctx0" brushRef="#br0" timeOffset="6043.3457">-11330-633 1448 0,'0'0'381'0,"0"0"29"16,24 32-83-16,-5 27-105 0,-4 17-78 16,-5 11-65-16,-1 8-42 15,-4-4-20-15,0 4-13 0,-5-8-13 16,-5-7-219-16,0-3-261 15,1-12-266-15,-6-7-15 0</inkml:trace>
    <inkml:trace contextRef="#ctx0" brushRef="#br0" timeOffset="6359.3638">-11461 178 804 0,'0'0'219'0,"0"0"4"16,0 0-48-16,-15 44-50 0,15-44-45 15,0 0-11-15,0 0 15 16,0 0-5-16,0 0 28 16,0 0-17-16,24 11 1 0,-24-11 27 15,0 0-31-15,0 0-42 16,15-40-8-16,-15 40 29 0,-10-44 33 15,10 44-28-15,0 0-42 16,-34-11-5-16,0 29-4 0,0 30-15 16,5 21-5-16,-5 18 22 15,5 15-16-15,0 11-6 0,5 7 7 16,4-3 5-16,6-8-5 15,9-7-63-15,0-8-368 0,5-14-332 16</inkml:trace>
    <inkml:trace contextRef="#ctx0" brushRef="#br0" timeOffset="6759.3866">-12296 240 1088 0,'0'0'125'0,"29"40"-21"16,-14 4-69-16,-6 0-9 0,1-1 13 15,-10-43-54-15,5 58 27 16,-5-14 3-16,0-44-15 0,-5 40 18 15,5-40-7-15,0 0 10 16,0 0 32-16,-39 44 45 0,10-19 30 16,-5 1 14-16,0-4-7 15,-5 7 11-15,-4 11-52 16,-6 18 5-16,-9 7-27 0,0 16 8 15,-5 2-23-15,0 5 1 16,4-5-45-16,6 5 8 0,5-8-28 16,4-7-9-16,10-12-276 15,5-13-372-15,9-19-167 0</inkml:trace>
    <inkml:trace contextRef="#ctx0" brushRef="#br0" timeOffset="7104.4064">-11752-895 1144 0,'24'-4'346'0,"-10"19"35"16,-4 25-100-16,-15 14-103 15,-14 19-68-15,-10 11-40 0,-15 3-48 16,-9 0-14-16,-6-7 12 16,-4-3-13-16,10-12-14 0,-5-14 16 15,9-7-41 1,6-15-74-16,4-14-7 0,10-8 34 15,-1-11 30-15,30 4 21 16,-24-32 25-16,10-5-1 0,-1 4-8 16,5 1 2-16,10 32 23 15,-4-33-7-15,4 33-17 0,0 0 11 16,-20 33 9-16,1 10-5 15,-6 12-193-15,6 3-376 0</inkml:trace>
    <inkml:trace contextRef="#ctx0" brushRef="#br0" timeOffset="7395.423">-12752 306 1089 0,'0'0'341'15,"34"14"-75"-15,-34-14-120 16,29 44-58-16,-29-44-16 0,15 69-20 16,-11-3-34-16,-18-8 5 15,-6 4-36-15,-4-11 31 16,-5-8-3-16,29-43-21 15,-39 44 152-15,39-44 63 0,-34 25-47 16,34-25-67-16,0 0-41 16,-19-47-19-16,24-11-28 0,9-11 1 15,11-8-14-15,9 5-44 16,-5 10-380-16,5 3-437 0</inkml:trace>
    <inkml:trace contextRef="#ctx0" brushRef="#br0" timeOffset="7936.454">-13451 440 1596 0,'5'44'252'15,"-5"-44"-77"-15,24 55 14 0,5-12-95 16,1-10-25-16,3-11-35 16,1-8-29-16,-4-6 17 0,-30-8-22 15,29 0 20-15,-29 0-29 16,0 0 25-16,0 0-27 15,24-51 20-15,-14 11 2 0,-5 3-22 16,-10-3 11-16,0 0 5 16,-5 4 1-16,10 36 31 0,-19-40 32 15,19 40-24-15,0 0-22 16,-39 18-23-16,5 22 15 0,-5 18-15 15,5 11 8-15,-10 15-5 16,-4 3 4-16,-1 4 6 0,-4-3-26 16,0-1 13-16,-6-3 19 15,6-8-19-15,0-10-4 16,-1-15 19-16,11-8 23 0,-1-17 85 15,5-8 18-15,10-18-57 16,29 0-49-16,-24-44-9 0,14-14-14 16,15-18-16-16,9-15 7 15,11-18-3-15,9-1-12 0,4 5 14 16,-4 14-58-16,0 14-261 15,0 16-355-15,-9 21-224 0</inkml:trace>
    <inkml:trace contextRef="#ctx0" brushRef="#br0" timeOffset="8087.4626">-14218 881 1904 0,'-14'54'385'0,"-1"12"-128"0,-4 3-113 16,-10 4-61-16,-5 7-48 16,0 7-18-16,-5-3-42 0,-5 0-301 15,10-8-301-15,-4-11-91 16</inkml:trace>
    <inkml:trace contextRef="#ctx0" brushRef="#br0" timeOffset="8383.4795">-14586 892 1348 0,'0'0'342'15,"-5"-44"5"-15,5 44-72 16,-10-36-72-16,10 36-100 15,-5-48-49-15,10 1-12 0,5 0-30 16,4-1 1-16,-14 48-2 16,30-51-21-16,-30 51 10 0,33-29 12 15,-33 29 27-15,0 0-21 16,20 69-5-16,-20 11 5 0,-20 15-15 15,-9 3-3-15,-9 8 4 16,-1-4-11-16,0 0-116 0,-5-4-285 16,1-11-256-16,-1-10-18 15</inkml:trace>
    <inkml:trace contextRef="#ctx0" brushRef="#br0" timeOffset="8743.5001">-15081 688 1059 0,'24'40'284'16,"-9"11"-17"-16,-11 14-75 0,1 1-33 15,-14 7-67-15,-1-4-55 16,0 0-13-16,-4-15 5 15,-1-6-29-15,0-12 0 0,15-36 16 16,-19 37-16-16,19-37-33 16,0 0 30-16,-29-4-27 0,29 4 14 15,-24-55 36-15,-5-7-32 16,4-7 8-16,1 4 17 0,0 10-21 15,4 12 34-15,20 43-3 16,0 0 0-16,-34 21 124 0,0 27-27 16,0 21-37-16,0 15-28 15,1 10-11-15,-6 4-27 16,0 8-1-16,-5-4-31 15,1-7-209-15,4-12-412 0,0-10-111 16</inkml:trace>
    <inkml:trace contextRef="#ctx0" brushRef="#br0" timeOffset="9436.5398">-15368 2504 1971 0,'44'-4'278'15,"5"-10"-115"-15,9-15-69 0,19-15-71 16,6-11-34-16,9-7-561 15,-4 4-371-15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4.23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6F28DD8-5924-475D-9E40-8C3BED3F0484}" emma:medium="tactile" emma:mode="ink">
          <msink:context xmlns:msink="http://schemas.microsoft.com/ink/2010/main" type="inkDrawing" rotatedBoundingBox="11428,13241 12874,7654 13061,7703 11615,13289" semanticType="callout" shapeName="Other">
            <msink:sourceLink direction="with" ref="{4347718D-05AC-4347-BA7F-039ECDAD0D80}"/>
          </msink:context>
        </emma:interpretation>
      </emma:emma>
    </inkml:annotationXML>
    <inkml:trace contextRef="#ctx0" brushRef="#br0">0 5580 464 0,'14'-41'163'16,"6"-9"9"-16,-1-5 48 15,5-14 33-15,1-4-34 16,9-7-12-16,-1-11-57 0,6-7 8 16,5-8-65-16,0-14-38 15,4-7-13-15,6-4 6 0,-6-8-6 16,10-6-12-16,-4-15-2 15,4-8-16-15,-5-14-12 0,1-3 9 16,-16-1 3-16,6 4 1 16,-10 11-3-16,-5 15-4 15,0 10-1-15,-4 11-5 16,-1 15-8-16,0 15 18 0,-4 14 9 15,-1 3-16-15,0 12-14 16,1 3 7-16,-1 0 11 0,1 1 2 16,-1-1-9-16,0 4-12 15,1 3 29-15,-1-3-8 16,-4 3-2-16,4 1-7 0,1-1 0 15,-6 5 4-15,6-1 19 16,-6 0-12-16,1-4-16 0,-1-3 0 16,-4 0 19-1,0 0-2-15,-1-11-12 0,1-8-10 16,-5-6 10-16,5-1 5 15,-1 4-5-15,6 0 10 0,-5 7-10 16,4 8 9-16,1 7-9 16,-1 11-17-16,1 10 26 0,-1 8 14 15,-14 40 36-15,15-40-18 16,-15 40 12-16,0 0-21 15,0 0-17-15,0 0-28 0,0 0 8 16,0 0 15-16,0 0-6 16,0 0-22-16,0 0-163 15,0 0-196-15,0 0-179 16,0 0-71-16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2.1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B49321E-4457-45BD-AFE0-5FC9E24B483A}" emma:medium="tactile" emma:mode="ink">
          <msink:context xmlns:msink="http://schemas.microsoft.com/ink/2010/main" type="inkDrawing" rotatedBoundingBox="6985,12854 10208,14120 10158,14248 6935,12981" semanticType="callout" shapeName="Other">
            <msink:sourceLink direction="with" ref="{4347718D-05AC-4347-BA7F-039ECDAD0D80}"/>
            <msink:sourceLink direction="with" ref="{0A617588-FCBD-4DC0-B155-14BB92D15958}"/>
          </msink:context>
        </emma:interpretation>
      </emma:emma>
    </inkml:annotationXML>
    <inkml:trace contextRef="#ctx0" brushRef="#br0">496 6799 639 0,'25'-7'174'0,"4"-4"63"0,0 11 49 16,5-4-51-16,5 11-16 15,0 4-8-15,4 11 46 0,11 4-74 16,4 10-16-16,5 8-23 15,5 3-50-15,14 4-30 0,6 3-8 16,4-3 4-16,5 0-13 16,5-3 11-16,5-1 25 15,-1 0-33-15,6-7-15 16,0 0-19-16,4-3-1 0,0-1-12 15,-4 4-6-15,-5-7 10 16,-5-4-2-16,-5 0-5 0,-5 4 7 16,-5-4-12-16,-9-3 5 15,0-1 0-15,-15-3 5 0,0 0-13 16,-10-8 16-16,1 4-8 15,-11-3-6-15,1 0 16 16,-5-5-21-16,-5-2 15 0,-5 3-4 16,5-4 0-16,-10 4 5 15,5 0-10-15,-5-4 10 16,-4 4-5-16,-20-11-7 0,29 15 10 15,-5-5-3-15,-24-10 5 16,20 11-1-16,-20-11-14 0,0 0 10 16,24 11 0-16,-24-11-5 15,0 0 10-15,29 15-10 0,-29-15 10 16,29 25-1-16,-9-3-10 15,-20-22 11-15,29 26-11 0,-5-8 12 16,-5 0-6-16,-19-18 4 16,25 15-9-16,-25-15 9 15,24 7-4-15,-24-7-17 16,0 0-110-16,0 0-166 0,0 0-165 15,10-40-206-15,-6 7-12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19.624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0 945 5107 0,'69'-211'-268'0,"-35"19"-20"15,-14 26-24-15,-10 33-22 0,-10 33-43 31,0 23-167-31,10 25-34 16,-10 52-188-16,73-37 42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6.47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B1C6374-21AC-4BD3-BA2D-AD108C980507}" emma:medium="tactile" emma:mode="ink">
          <msink:context xmlns:msink="http://schemas.microsoft.com/ink/2010/main" type="inkDrawing" rotatedBoundingBox="13912,7623 17094,11825 16881,11987 13699,7785" semanticType="callout" shapeName="Other">
            <msink:sourceLink direction="with" ref="{11100BB3-77FE-43FC-9484-FAC07E98AAF1}"/>
          </msink:context>
        </emma:interpretation>
      </emma:emma>
    </inkml:annotationXML>
    <inkml:trace contextRef="#ctx0" brushRef="#br0">0-2 511 0,'0'0'95'0,"0"0"13"16,0 0 56-16,0 0 43 0,0 0-13 16,29-11-40-16,5 22 58 15,5 22-44-15,-1 25 68 0,16 19-66 16,-1 25-22-16,15 29-22 15,5 29 22-15,14 14-61 16,0 12-44-16,6-4 1 0,4-4-13 16,5-14 3-16,0-7-11 15,4-15 31-15,6-8-10 0,-5-6-9 16,-1-1 30-1,-4-7-39-15,-5-7 4 0,0-4-30 16,-4-7 15-16,-6-4-19 16,-5-7 4-16,-4-3-6 0,0-5 13 15,-10-3-2-15,-5-3-8 16,-5-4 3-16,-5-4 0 0,-9-4 7 15,0 1-7-15,-5-8 5 16,-5-7-5-16,-1 0-4 16,1-4-1-16,0-7-2 15,0-3 7-15,-4-1-5 0,3-3 8 16,-8-4-7-16,4-4 4 15,-5 1 0-15,0-4 0 0,-4-4 0 16,-1-4-4-16,-19-14 6 16,24 19 2-16,-24-19-4 0,20 14 6 15,-20-14 0-15,14 15 0 16,-14-15-6-16,0 0 0 0,25 29-5 15,-25-29 5-15,24 33-8 16,-5-8 4-16,6-3 4 16,-1-4 0-16,0 0 3 15,0-7 1-15,1 0 1 0,-25-11-1 16,24 15 0-16,-24-15-11 15,29 14 7-15,-10 4-5 0,-19-18-58 16,30 22-74-16,-30-22-61 16,0 0-222-16,24 37-334 0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42.668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766 650 592 0,'34'-22'241'15,"-5"4"73"-15,-29 18 35 16,0 0-29-16,0 0-66 0,20-36-42 16,-20 36-29-16,0 0-35 15,-20-15-47-15,-14 26-18 16,-5 18-27-16,-9 22 7 15,4 11-9-15,-4 11 14 0,4 3-12 16,10-3-30-16,15-8-19 16,4-3-3-16,15-11 4 0,10-11 9 15,9-7 7-15,10-22 2 16,15-15-2-16,9-14-15 0,10-15-9 15,5-10 0-15,0-8 8 16,0-7-6-16,-14-1-2 0,-1-6 0 16,-14-4 0-16,-10-4 10 15,-10-4-15-15,-14 5 5 16,-14 2 6-16,-11 9-6 15,-9 10-10-15,-15 11 18 0,-9 21-8 16,-5 19-4-16,-10 22 12 16,-5 22-17-16,-5 25 12 0,1 11 18 15,9 15 60-15,0 7-39 16,14 3 1-16,6 1-16 0,14-12-10 15,15-10-10-15,19-11-7 0,9-15 7 16,16-11 4-16,13-17-5 16,16-16-6-16,9-18 13 0,14-14-9 15,6-15-4-15,4-7-3 16,-4-7 9-16,-1-7-3 15,-4-8-3-15,-10-4-3 0,-10-7 7 16,-14-18 3-16,-10-7-4 16,-10-4-10-16,-14 0 21 0,-20 4-14 15,-19 11 0-15,-10 18-8 16,-19 21-1-16,-15 26 1 0,-9 22 16 15,-11 30 0-15,-9 24-8 0,1 30 0 16,-1 21 0-16,-5 15-8 16,0 12 1-16,15-5 17 0,9 0 20 15,25-7-15-15,19-10-15 16,30-16 4-16,14-17 3 15,19-23 3-15,24-21-10 0,15-29 9 16,15-19-15-16,9-18 13 16,15-18-10-16,0-14 10 0,0-4 2 15,0-11-17-15,-5 0 15 0,-14-4-11 16,-11-7 14-16,-18-7-21 15,-11-8 14-15,-18 4-18 0,-16 0 3 16,-18 8-8-16,-16 21 20 16,-18 18-14-16,-11 30 17 0,-23 25-14 15,-6 29 15-15,-9 29-10 16,-5 26 3-16,-10 18 14 0,5 11-23 15,-4 7 23-15,4 3-19 16,9-3 15-16,21-14-16 0,18-8 13 16,25-21-11-16,19-12 18 15,20-17-9-15,24-23-6 0,19-18 9 16,15-21 0-16,10-19-3 0,5-7 0 15,4-15-2-15,5-3 0 16,-9-11-3-16,-1 3 7 0,-9-6-1 16,-5-8 1-16,-15-15-4 15,-4-14-5-15,-15-8 15 16,-10-10-19-16,-19 0 17 0,-5 3-15 15,-15 15 35-15,-14 21-49 0,-5 26 24 16,-10 41-9-16,-9 35 6 16,-5 37-3-16,-10 36 8 0,0 23-9 15,-5 17 50-15,5 8 50 16,5 7-9-16,15-11-48 0,14-11-6 15,9-22-33-15,21-18 8 0,8-14 4 16,11-23-10-16,14-21 11 16,15-18-23-16,9-19 10 0,5-10-13 15,1-12-136-15,4-3-190 16,-15-3-253-16,-4-5-435 15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50.572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1357 86 370 0,'-4'-29'86'0,"4"29"17"15,0 0-4-15,0 0 1 16,-5-33 14-16,5 33 12 15,0 0-41-15,0 0-24 16,0 0-6-16,0 0 22 0,-34-15 29 16,5 12 10-16,4 6-5 15,-4 4-58-15,0 1 29 0,-5 3 19 16,0 3-37-16,-5 8 54 15,-9 11-48-15,-5 3-7 16,-6 4 24-16,-4 8-11 0,-5 6-36 16,0 8-2-16,0 4-9 15,5-5 58-15,5 5 9 16,10-1-24-16,9 8-25 0,5 4 23 15,10 6-16-15,4 1-24 16,10-4 0-16,10-11-14 0,5-3 4 16,10-15-14-16,9-8 3 15,5-10-9-15,5-11-6 0,5-7 3 16,10-12 13-16,-1-6-19 15,1-12 18-15,4-3-5 0,-5-11-9 16,1-4 19-16,-5-11-14 16,-1-7-6-16,-4-7 14 15,0-11-5-15,-5-11-3 0,-5-7 0 16,-5 3 9-16,-9-7-13 0,-5 7 4 15,-15 8 7-15,-10 10-10 16,-4 15-8-16,-15 15 16 0,-15 18 1 16,-4 14-12-16,-15 11-1 15,-5 19 15-15,-4 7-19 0,-1 14 11 16,0 7 6-16,5 8-12 0,6 4 3 15,8 3 3-15,6 4 0 16,4 0-8-16,15-4 16 0,10-7-1 16,10-4-21-16,9-7 21 15,5-11-5-15,14-8-12 16,11-10 25-16,4-11-15 0,5-11-6 15,9-14 17-15,6-5-8 0,4-10-12 16,1-7 17-16,-1-8 0 16,-4-3-18-16,-6-8 20 0,-4-3-16 15,-5-11 6-15,-10-7 15 16,-9-4-15-16,-15-4-5 0,-15 0 12 15,-14 4-7-15,-5 11-6 0,-10 11 11 16,-4 18-1-16,-10 21-18 16,4 30 17-16,-9 18 1 15,5 22-12-15,0 15 8 0,0 7 3 16,9 7-3-16,5 0-9 15,1 4 13-15,18-1-9 0,1-3-6 16,14-11 20-16,6-7-9 0,4-7 6 16,14-11 7-16,6-15-17 15,14-7 12-15,4-12-2 0,1-13-12 16,10-12 6-16,4-3 12 15,0-7-8-15,-9-8-4 0,5-7 2 16,-6-7-10-16,-4-4 16 0,-10 0-4 16,-4-8-11-16,-16-6 18 15,-4-1-8-15,-15-3-7 16,-4 7 13-16,-10 4-17 0,-1 18 10 15,-9 15-6-15,0 14-7 16,0 25 21-16,0 19-10 0,0 7-11 16,-4 15 22-16,4 7-14 0,5 10-3 15,4 12 22-15,1 3 21 16,9-7-3-16,6 0-8 0,4-7-15 15,5-11 2-15,10-11-13 16,14-11 7-16,0-7 1 0,10-11-8 16,5-11 0-16,5-8 7 15,-1-6-16-15,11-8 9 0,-1-7 6 16,-4-8-10-16,4-7 13 15,-5-3-6-15,1-11-6 0,-15-8 8 16,-5-11-1-16,-14-10-9 16,-10-4 12-16,-10-4-7 0,-15 4 0 15,-9 7 5-15,-15 15-5 0,-4 18-11 16,-5 26 4-16,-1 25 17 15,-4 25-16-15,0 22 3 0,-1 19 3 16,6 14-5-16,5 10 1 16,4 12 13-16,5-7-14 15,5-4-4-15,15-11 17 0,9-8-18 16,15-13 13-16,5-12 3 0,14-11-14 15,5-10 20-15,15-12-12 16,9-10-8-16,5-15 15 0,10-4-7 16,10-11-5-16,4-6 8 15,-4-5 5-15,4-7-11 0,-4-3 7 16,-5-8 6-16,-10 4-10 0,-15-7-6 15,-9 0 17-15,-14-12-6 16,-6-3-14-16,-19-7 14 0,-15-3-5 16,-9 2-8-16,-15 12 16 15,-19 11-11-15,-5 29-2 16,-15 25 5-16,1 22-5 0,-11 22 7 15,6 14 5-15,4 12-17 0,10 10 13 16,5 1-3-16,15-1-11 16,14-11 15-16,9-3-2 0,21-4-13 15,13-14 20-15,16-8-7 16,13-18-2-16,11-3 11 0,9-12-3 15,15-10-13-15,5-11 14 0,4-8-9 16,5-7-6-16,1-3 20 16,-1-4-14-16,-9-8-9 15,-5-6 18-15,-10-5-2 0,-10-10-14 16,-9-7 16-16,-10-15-2 15,-10-11-13-15,-14-8 13 0,-10-10-7 16,-10 0-9-16,-14 3 16 0,-5 4-3 16,-15 15-13-16,-10 22 14 15,-9 21-8-15,-5 26-7 0,1 29 15 16,-6 29-9-16,5 29-5 15,0 22 16-15,5 18-13 0,14 4 2 16,10-4 10-16,5-3-13 0,15-15 7 16,14-15 3-1,15-10-7-15,9-19 4 0,15-11 4 16,15-18-12-16,14-21 8 0,15-12 11 15,4-10-9-15,10-19-10 16,0-7 12-16,-4-7-4 0,-1-11 0 16,-4-15 11-16,-6-7-1 0,-9-11-15 15,0-11 8-15,-14-3 3 16,-1-8-6-16,-14 0 0 0,-20 15 6 15,-14 22 2-15,-15 18-18 16,10 69 1-16,-63-18 0 0,-5 43 16 16,-9 40-10-16,-11 23-6 15,-4 21 13-15,5 18-11 16,-1 4-2-16,11 0 12 0,14-7-3 15,14-11-9-15,20-15 9 0,14-10 6 16,15-23-9-16,20-14 12 16,19-11-5-16,9-22-12 0,10-10 14 15,6-12-9-15,3-14 0 0,1-4 8 16,0-11 2-16,-5-7-11 15,-4-11 11-15,-1-3 3 0,-10-16-15 16,-4-13 5-16,-15-8 10 16,-5-4-14-16,-14-7 4 15,-10-3 6-15,-14 3-15 0,-11 3 16 16,-4 9-16-16,-14 24 12 15,-11 19-3-15,-4 25-10 0,-10 25 15 16,0 30-5-16,-10 18-15 0,1 22 15 16,4 22 0-16,10 3-8 15,10 0 8-15,14 4 8 0,14-11-16 16,11-15 8-16,14-6 7 15,14-16-15-15,11-17 8 0,9-12 11 16,4-14-16-16,11-15-1 0,0-7 16 16,4-7-3-16,-5-11-13 15,1-4 14-15,-5-10-6 16,-1-12-9-16,-9-10 18 0,-5-8-8 15,-4-15-6-15,-1-3 3 16,-14 0 8-16,-6 11-4 0,-8 8-10 16,-16 21 2-16,20 51 11 0,-43-22-20 15,-1 25 18-15,-5 19-5 16,6 15-7-16,4 3 4 0,5 3 3 15,5 5-270-15,5 3-287 16,9 0-258-16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5.35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140AD68-482B-4FFE-BA90-5F0F7801C49B}" emma:medium="tactile" emma:mode="ink">
          <msink:context xmlns:msink="http://schemas.microsoft.com/ink/2010/main" type="inkDrawing" rotatedBoundingBox="11471,14059 15819,13459 15835,13576 11487,14177" semanticType="callout" shapeName="Other">
            <msink:sourceLink direction="with" ref="{11100BB3-77FE-43FC-9484-FAC07E98AAF1}"/>
            <msink:sourceLink direction="with" ref="{4347718D-05AC-4347-BA7F-039ECDAD0D80}"/>
          </msink:context>
        </emma:interpretation>
      </emma:emma>
    </inkml:annotationXML>
    <inkml:trace contextRef="#ctx0" brushRef="#br0">-2383 6466 278 0,'29'-8'106'16,"5"1"20"-16,5-4 12 0,5 4 17 16,4-1 38-1,15 1 33-15,10 0-3 0,5 3-24 16,9-3-36-16,10 3 9 15,5-7-23-15,10 1-52 0,-1-1-13 16,15-8 8-16,5 1-16 16,5 0-22-16,10-4-20 15,4 8 34-15,5-1-22 0,1-3-21 16,-6 0 11-16,-4-1-14 15,-6 1 1-15,-4 0-23 0,-5 4 15 16,-9-5-6-16,-11 1-9 16,-4 4 3-16,-10-1 0 15,-10 4-6-15,-9 0 51 0,-10 4 21 16,-5-4 5-16,-5 0-29 15,-9 7-8-15,-5-6-34 0,-1 2 16 16,-4 1-11-16,0-4-14 0,0 4 16 16,4-1-10-16,-4 1-7 15,0 0 2-15,-5 0 9 0,5 3 5 16,-5 0-3-16,0 4-6 15,-5-3 0-15,0-5 0 0,5 1 0 16,-5 4 0-16,0-5 5 0,-5-3-5 16,-4 4 11-16,-1 0 18 15,-19 7-5-15,20-15-7 16,-1 8-5-16,-19 7-6 0,19-7-6 15,-19 7 4-15,25-8-7 16,-25 8 3-16,0 0-3 0,0 0 3 16,24-14 0-16,-24 14 0 0,0 0 3 15,24-11 4-15,-24 11-3 16,25-15 3-16,-25 15-16 0,19-11 9 15,-19 11 0-15,0 0 6 16,24-14-3-16,-24 14 1 0,0 0-8 16,0 0 1-16,0 0 3 15,0 0 3-15,0 0 9 0,0 0-10 16,0 0-61-16,0 0-179 15,0 0-198-15,0 0-227 0,0 0-94 16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7.5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829BAB4-A2ED-41E2-9E63-0DCCEA7F9103}" emma:medium="tactile" emma:mode="ink">
          <msink:context xmlns:msink="http://schemas.microsoft.com/ink/2010/main" type="inkDrawing" rotatedBoundingBox="7964,6584 12689,6850 12677,7057 7952,6791" shapeName="Other"/>
        </emma:interpretation>
      </emma:emma>
    </inkml:annotationXML>
    <inkml:trace contextRef="#ctx0" brushRef="#br0">-9268 5881 706 0,'44'-18'178'0,"9"11"98"16,10 7 18-16,15 7-53 0,19 4-79 16,24 7 13-16,15 7 14 15,10 0-66-15,19 4-39 16,14 4 3-16,15-10-40 0,20 3-30 15,9-8-9-15,10-3 95 16,-5-4-35-16,-10-1-24 0,1-6-9 16,-15 3-21-16,-1 0-6 15,-13 0-1-15,-6 0-3 0,-9 1-9 16,-10-1 1-1,-20 0 13-15,-19-3-9 0,-14-4 0 16,-20 0 3-16,-14 0-12 16,-20 0 18-16,-9 0-9 0,-11-4 0 15,-13 0 6-15,-25 4-6 16,29 0 4-16,-29 0 3 0,0 0-18 15,0 0 18-15,0 0-10 16,19 0-5-16,-19 0 18 16,0 0-18-16,0 0 13 0,0 0-5 15,0 0-9-15,24-3 15 16,-24 3-1-16,0 0-10 15,0 0 5-15,0 0 4 0,0 0-11 16,0 0 7-16,0 0 12 16,30-11 63-16,-30 11 2 15,29-11-30-15,-29 11-24 0,34-14 3 16,-5 3-17-16,-29 11-5 15,34-14 14-15,-34 14-18 0,34-18 0 16,-34 18 7-16,0 0-27 16,0 0-211-16,0 0-316 0,14-40-348 15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6:08.9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7A543C1-6813-4FBB-B5F4-4389CCCEA374}" emma:medium="tactile" emma:mode="ink">
          <msink:context xmlns:msink="http://schemas.microsoft.com/ink/2010/main" type="inkDrawing" rotatedBoundingBox="5733,7160 16827,14381 12730,20676 1636,13455" semanticType="callout" shapeName="Other">
            <msink:sourceLink direction="with" ref="{11100BB3-77FE-43FC-9484-FAC07E98AAF1}"/>
            <msink:sourceLink direction="with" ref="{0A617588-FCBD-4DC0-B155-14BB92D15958}"/>
          </msink:context>
        </emma:interpretation>
      </emma:emma>
    </inkml:annotationXML>
    <inkml:trace contextRef="#ctx0" brushRef="#br0">12651 6897 453 0,'0'0'125'16,"0"0"50"-16,0 0 15 0,0 0 7 15,0 0 10-15,0 0 22 16,5 29-17-16,-5-3-3 0,0 3-16 15,-5 11-33-15,-5 0-16 16,-4 7-25-16,-6 4-16 0,1 0-26 16,-5 0 10-16,-1 4-20 15,-4-1-19-15,5 1-3 0,0-4-4 16,-5 3 6-16,9-3 0 0,-4-3-3 15,5 2 7-15,-6 5 11 16,-9 3-7-16,5 1 7 16,-5-1-9-16,-5 0-3 0,6-3-14 15,-1-1 1-15,-5 1-5 0,5-8-15 16,0 0-3-16,0-3-8 15,5 0 4-15,-5-4 1 0,5-4 2 16,0 1 26-16,-1-1-11 16,1-3-13-16,0 3-4 0,-5 1-11 15,-5 3 5-15,-4 3 1 0,-11-3 1 16,1 8 6-16,-10-5 0 15,0 1-2-15,-10 3-11 16,5 1 0-16,-10-1 7 0,6 4 1 16,-6 0-2-16,-5 0-6 0,6 0 7 15,-10 0-5-15,-1 3-6 16,-9 1 15-16,5-1-1 0,-5 1 3 15,-5 3 21-15,0 0-19 0,0-3-2 16,-5-4 0-16,-4 0-4 16,-1 0-4-16,1 0-5 0,4-4 3 15,-5-3-1-15,5-1-2 0,1-2 0 16,4-5 8-16,0 0-6 15,5-3-2-15,5 0 5 16,4-8 0-16,-4 4 1 0,5-7-2 16,-1 4-1-16,1-8-1 15,-5 4-2-15,0-4-5 0,-1-3 8 16,6-1-10-16,-5 1-1 0,5-8 4 15,-1 0 4-15,6-3-5 16,-1-1 2-16,6-6 3 0,-1 3 0 16,0-4 2-16,1 4 7 0,-1-3-2 15,0 3-10-15,1 0-3 16,-1 3 2-16,0 1 1 0,-4-4 0 15,-5 3 3-15,-1-3 0 16,-4 0 0-16,-5 0 3 0,0 0 2 16,0-3-2-16,-5-4-6 15,0-4 3-15,0 0-4 0,0-4 11 16,0-3-7-16,1 3 2 0,-1-3 2 15,-5-4-10-15,5 1 1 16,0-1 8-16,-5 0-8 0,1-4 5 16,-6-3 13-16,0 4-13 0,-4-4 0 15,9-4 34-15,-5 0 23 16,6 4-24-16,-1-4-23 0,5-7 9 15,5 0-2-15,0 0-20 16,0-3 3-16,10-1 9 16,-1 4-5-16,1-4-9 0,0 0 8 15,4 8 7-15,-4-4-10 0,4 4 0 16,1-4 6-16,4 0-6 15,0 0 8-15,1 3-15 0,4-3 7 16,0 0 0-16,0 0-3 0,6-7 3 16,-1 3 0-16,4 0 3 15,1 4-8-15,0-3 7 0,5-5 0 16,0 5-2-16,0 3 0 0,-1-8 12 15,1 1-12-15,5 0-4 16,-1-1 4-16,1-3 9 16,5 1-9-16,-6-1-6 0,10 0 2 15,-4-4 22-15,4-7-18 0,-4 4-7 16,-1-8 14-16,1-3-3 15,-11 0-9-15,6-7-1 0,0-4 16 16,-1 0-17-16,-4-4 7 0,0-7 0 16,4 0 7-16,-4-4-12 15,0-3 2-15,0-4 13 0,4-3-1 16,1-1-15-16,5 0-8 0,-1 5 22 15,0 2-5-15,6 1-9 16,-1-4 14-16,0 4-14 16,-4-4 6-16,4 0 4 0,1 0-1 15,-6-7-3-15,5-4 7 0,1-11 5 16,4-3-20-16,-5-4 1 15,10 0 9-15,-5-4 4 0,10-7-6 16,0 4-4-16,5 0 4 0,5 3 7 16,-6 8-1-16,6 10-18 15,4 4 12-15,1 4 17 0,4 0-17 16,0 7-10-16,1-3 21 0,9-5-18 15,-5 1 2-15,5 4 5 16,0-8 9-16,0 4-12 16,0 7-3-16,5 4 2 0,-5-1 9 15,4 8-12-15,6 8-2 0,0 6 25 16,0-3-6-16,4 7-25 15,-4 1 15-15,4 6-3 0,6 8 15 16,-6 0-16-16,1 3 1 0,-1 4 0 16,6 0 10-16,-1 0 0 15,-4 4-17-15,-15 47 2 0,29-66 8 16,-5 12 0-16,-24 54 0 0,34-66 0 15,-5 12 10-15,-4 6-6 16,-25 48-20-16,38-65 9 16,-4 14 22-16,-34 51-19 0,44-66-6 15,-10 15 24-15,-34 51-29 0,53-58 12 16,-14 14 3-16,-39 44 14 15,54-58-19-15,-16 15 1 0,-38 43 11 16,49-59-10-16,-10 12 15 16,-39 47-17-16,48-47 2 0,-48 47 18 15,44-55-29-15,-44 55 14 0,48-51 0 16,-48 51-3-16,49-54 19 15,-49 54-25-15,39-48 0 16,-39 48 12-16,39-47 4 0,-39 47-7 16,38-47 0-16,-38 47-3 0,39-55 3 15,-39 55-7-15,44-47 1 16,-44 47 23-16,44-55-23 0,-44 55 6 15,48-43 12-15,-48 43-12 0,49-44-8 16,-49 44 3-16,43-40 9 16,-43 40-10-16,44-37 9 0,-44 37 7 15,44-36-18-15,-44 36 4 0,43-29 18 16,-43 29-14-16,0 0-13 15,49-40 10-15,-49 40 11 16,0 0-17-16,48-33 4 0,-48 33 8 16,44-33-10-16,-44 33 7 0,44-25 18 15,-44 25-18-15,0 0-7 16,48-29 9-16,-48 29-2 0,49-29-8 15,-49 29 13-15,0 0 1 0,43-40-10 16,-43 40-4-16,0 0 18 16,44-30-13-16,-44 30-3 0,0 0 2 15,0 0 7-15,0 0 5 0,44-36-13 16,-44 36 5-16,0 0 0 15,0 0 0-15,0 0 2 16,44-44 10-16,-44 44-21 0,0 0-6 16,0 0 15-16,48-40 15 0,-48 40-10 15,0 0-18-15,0 0 9 16,44-36 13-16,-44 36-12 0,0 0-1 15,0 0 24-15,0 0-32 0,0 0 2 16,0 0 27-16,43-33-25 16,-43 33-3-16,0 0 18 0,0 0 3 15,0 0-22-15,0 0 5 0,0 0 27 16,0 0-30-16,0 0 5 15,0 0 20-15,0 0-12 16,0 0-20-16,0 0 17 0,0 0 8 16,0 0-2-16,0 0-14 0,0 0 1 15,0 0 20-15,0 0-21 16,0 0 10-16,0 0 8 0,0 0-14 15,0 0 0-15,0 0 4 0,0 0 15 16,0 0-25-16,0 0 6 16,0 0 8-16,44-33-9 0,-44 33-3 15,0 0 8-15,0 0 8 16,0 0-8-16,0 0-5 15,0 0 5-15,0 0 10 0,0 0-20 16,0 0 20-16,44-29-10 0,-44 29-7 16,0 0 3-16,0 0 17 15,43-25-24-15,-43 25 4 0,0 0 22 16,49-33-15-16,-49 33-8 0,0 0 2 15,44-25 17-15,-44 25-17 16,0 0 6-16,0 0 8 0,0 0-14 16,43-22-2-16,-43 22 28 0,0 0-25 15,0 0-9-15,44-26 20 16,-44 26 6-16,0 0-19 15,0 0-2-15,0 0 26 0,0 0-17 16,0 0 0-16,0 0 17 0,0 0-28 16,0 0 1-16,0 0 26 15,0 0-25-15,0 0 1 0,0 0 20 16,0 0-9-16,0 0-14 0,0 0 16 15,0 0-9-15,0 0-8 16,0 0 15-16,0 0 7 0,0 0-20 16,0 0 2-16,0 0 24 0,0 0-22 15,0 0-2-15,0 0 4 16,0 0 8-16,0 0-7 15,0 0-6-15,0 0 17 0,0 0-3 16,0 0-10-16,0 0 5 0,0 0 4 16,0 0-13-16,0 0 24 15,0 0-15-15,0 0-10 0,0 0 10 16,0 0 0-16,0 0 0 0,0 0 0 15,0 0 13-15,0 0-26 16,0 0 3-16,0 0 1 0,0 0-271 16,0 0-111-16,0 0-176 0,0 0-330 15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9.4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09E526E-6332-411C-B650-4480C5C820D9}" emma:medium="tactile" emma:mode="ink">
          <msink:context xmlns:msink="http://schemas.microsoft.com/ink/2010/main" type="writingRegion" rotatedBoundingBox="15619,14072 17020,6203 20204,6770 18803,14639"/>
        </emma:interpretation>
      </emma:emma>
    </inkml:annotationXML>
    <inkml:traceGroup>
      <inkml:annotationXML>
        <emma:emma xmlns:emma="http://www.w3.org/2003/04/emma" version="1.0">
          <emma:interpretation id="{844A85B8-370B-4D5E-80A2-DC70BF89A9ED}" emma:medium="tactile" emma:mode="ink">
            <msink:context xmlns:msink="http://schemas.microsoft.com/ink/2010/main" type="paragraph" rotatedBoundingBox="15619,14072 17007,6271 19400,6697 18011,14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2DC5F7-0475-40A8-8B78-871E8D6379E4}" emma:medium="tactile" emma:mode="ink">
              <msink:context xmlns:msink="http://schemas.microsoft.com/ink/2010/main" type="line" rotatedBoundingBox="15619,14072 17007,6271 19400,6697 18011,14498"/>
            </emma:interpretation>
          </emma:emma>
        </inkml:annotationXML>
        <inkml:traceGroup>
          <inkml:annotationXML>
            <emma:emma xmlns:emma="http://www.w3.org/2003/04/emma" version="1.0">
              <emma:interpretation id="{11100BB3-77FE-43FC-9484-FAC07E98AAF1}" emma:medium="tactile" emma:mode="ink">
                <msink:context xmlns:msink="http://schemas.microsoft.com/ink/2010/main" type="inkWord" rotatedBoundingBox="15761,14097 16223,11503 17926,11806 17465,14400">
                  <msink:destinationLink direction="with" ref="{DB1C6374-21AC-4BD3-BA2D-AD108C980507}"/>
                  <msink:destinationLink direction="with" ref="{07A543C1-6813-4FBB-B5F4-4389CCCEA374}"/>
                  <msink:destinationLink direction="with" ref="{3140AD68-482B-4FFE-BA90-5F0F7801C49B}"/>
                  <msink:destinationLink direction="with" ref="{6F614A8D-B9F1-46D1-8A34-099ACA3EB98B}"/>
                </msink:context>
              </emma:interpretation>
            </emma:emma>
          </inkml:annotationXML>
          <inkml:trace contextRef="#ctx0" brushRef="#br0">-7817 5382 1837 0,'-24'-32'286'0,"24"32"-9"16,-29-11-53-16,0 36-47 15,-5 30 3-15,4 39-21 0,1 41-29 16,0 29-38-16,5 18-42 15,14-4-8-15,10-3-22 0,20-11-1 16,23-19-13-16,25-21 0 16,20-26-4-16,23-32 1 0,25-30-3 15,15-21 12-15,-1-19-12 16,5-21 11-16,-9-12 7 0,-15-14 1 15,-10-11 4-15,-19-18 2 0,-10-25-1 16,-9-34-10 0,-6-35-3-16,-18-37-7 0,-11-26 1 15,-14-21 0-15,-19-1 6 0,-30 12 76 16,-19 28-2-16,-24 41 0 15,-20 51-41-15,-29 50-16 0,-24 48-28 16,-19 44 15-16,-15 36-28 16,0 25 8-16,5 19-10 0,19 10-74 15,15 1-124-15,24-8-68 16,20 0-143-16,23-10-221 0,16-15-162 15</inkml:trace>
          <inkml:trace contextRef="#ctx0" brushRef="#br0" timeOffset="74029.2341">-6342 4528 159 0,'0'0'5'15,"0"0"17"-15,0 0 1 16,0 0 6-16,0 0 13 0,0 0 0 15,0 0 15 1,0 0 4-16,0 0 13 0,0 0-1 16,0 0 1-16,0 0-11 15,0 0-13-15,0 0-7 0,0 0-11 16,0 0-18-16,0 0-14 15,0 0 8-15,0 0-8 16,0 0 4-16,0 0-4 0,0 0-3 16,0 0 3-16,0 0 2 15,0 0 0-15,0 0 16 16,0 0-24-16,0 0 1 0,0 0 18 15,0 0-13-15,0 0 10 16,0 0-21-16,0 0 11 16,0 0-10-16,0 0 0 15,0 0-13-15,0 0-84 0,0 0-44 16,0 0-33-16</inkml:trace>
        </inkml:traceGroup>
      </inkml:traceGroup>
    </inkml:traceGroup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6:32.83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F614A8D-B9F1-46D1-8A34-099ACA3EB98B}" emma:medium="tactile" emma:mode="ink">
          <msink:context xmlns:msink="http://schemas.microsoft.com/ink/2010/main" type="inkDrawing" rotatedBoundingBox="6371,13768 16071,13742 16078,16688 6378,16713" semanticType="callout" shapeName="Other">
            <msink:sourceLink direction="with" ref="{11100BB3-77FE-43FC-9484-FAC07E98AAF1}"/>
            <msink:sourceLink direction="with" ref="{0A617588-FCBD-4DC0-B155-14BB92D15958}"/>
          </msink:context>
        </emma:interpretation>
      </emma:emma>
    </inkml:annotationXML>
    <inkml:trace contextRef="#ctx0" brushRef="#br0">9701 350 326 0,'0'0'60'16,"0"0"-3"-16,-25 25 29 0,25-25-17 15,0 0 1-15,0 0 6 16,0 0-20-16,0 0 6 16,0 0 9-16,-29 29-17 0,29-29 14 15,0 0 14-15,0 0-18 16,-29 33 22-16,29-33 9 0,0 0-11 15,-34 36-27-15,15-14-7 16,19-22 29-16,-25 29-9 0,25-29-18 16,-29 33-15-16,29-33 17 15,-29 40-10-15,10-11-13 0,-1-7 30 16,6 4-22-1,-1-5-23-15,15-21-1 0,-24 29 24 16,5-3 8-16,19-26-12 16,-20 29-8-16,6-3-17 0,14-26 5 15,-20 25-12-15,20-25-12 16,-19 25 9-16,19-25 6 0,-25 30-1 15,6-9-2-15,19-21-3 16,-24 30-6-16,9-12 21 16,15-18-2-16,-24 22-13 0,5-1-5 15,19-21 0-15,-25 26 11 16,6-8 0-16,-1-3 5 0,20-15-4 15,-24 29-3-15,5-7-4 16,4-4-7-16,15-18 7 0,-24 22-6 16,9-4 16-16,15-18-10 0,-19 22-4 15,19-22 17-15,-24 21-11 16,24-21-17-16,-20 22 11 0,20-22 15 15,-19 22-4-15,19-22-13 16,-19 18-4-16,19-18 14 0,-20 22-1 16,20-22 7-16,-14 18-10 15,14-18-7-15,-30 26-4 16,6-1 11-16,0-6 4 0,0 2 8 15,-1 1-7-15,-4 0-5 0,5 4-9 16,-5-1 6-16,-5-3 6 16,5 3 10-16,-5 4-9 0,5-3-10 15,-5-1-1-15,5 1 9 16,0-4 2-16,-1 3 2 0,-4-3-6 15,1 3-6-15,3 1 10 16,1-1-1-16,0-3 10 0,-5 0-9 16,0-4-9-16,10 4-10 0,-10 0 24 15,0-4-15-15,5 0 12 16,0 1-14-16,-5-1 12 15,5 4 0-15,0-8 8 0,-1 1-7 16,1-1-9-16,5 1-8 16,-10-1 7-16,5 5 13 0,0-5 6 15,0 1-11-15,0-4-6 16,0 3-4-16,-5 1 4 0,0-1 7 15,5 1 6-15,-5-4-10 0,0 0 3 16,0 0-11-16,4 3 0 16,1-3 19-16,-5 0-1 15,0 0-13-15,0 0 0 0,5 0-11 16,-5-4 23-16,5 8 5 15,0-8-7-15,0 4-12 0,-5-4-9 16,0 4 14-16,0-4 11 16,0-3-1-16,0 3-10 0,0 0-5 15,5 1-4-15,-5-1 9 16,5 0 6-16,-5-7 1 0,5 8-12 15,0-5-7-15,0 8 12 0,0-7 13 16,-1 7-2-16,-3-4-11 16,-1 0-8-16,0 4 0 0,0 4 20 15,-5-1-4-15,0 1-8 16,0-4-10-16,5 3 7 15,-5-3 3-15,1 7-7 0,-1-3 11 16,-5 3 4-16,10 0-11 16,0-7 0-16,0 8 12 0,0-9-7 15,0 1-14-15,0 0 18 0,5-3 4 16,-5 2-22-16,0-2 6 15,0-5 12-15,0 5-1 0,5-1-22 16,-5 0 17-16,0 0 10 16,-5 4-8-16,5-3-5 0,-4-1 3 15,-1 0 6-15,5 4-19 0,-5-4 9 16,5 1 14-16,0-1-1 15,0-3-9-15,-5 3 5 16,0 4-19-16,5-8 8 0,-4 5 14 16,-1 3 0-16,0-4-8 15,5 0-5-15,-10 1 5 0,6-1 3 16,-1 0-9-16,0 4 3 15,-5-4 3-15,10 1-5 0,0 2 8 16,0-2-9-16,-4-1 15 0,-1-3-19 16,0-4 16-16,5 3 5 15,-5 1-7-15,5-4-4 0,5 0-19 16,-10 4 15-16,5-4 9 15,0-4 5-15,0 0-10 16,-5 1 0-16,1 3 12 0,4-8-23 16,-5 5-3-16,0 3 19 15,0 0-5-15,0 0-15 0,1 0 15 16,-1-4 2-16,-5 4-2 0,5 4 0 15,-4-4 11-15,-1-4-9 16,5 0 41-16,-9 1 44 0,4-4-39 16,0 3-17-16,1 4-21 15,-1 0-7-15,-5-7 10 0,11-1-17 16,-11-3 9-16,10 4-13 15,-4 0 8-15,-6-4 7 16,0 4 6-16,6-1 19 0,4 5 0 16,-5-5-5-16,-4 5 4 0,4-1-31 15,0-3 0-15,-4 0 13 16,4 3-5-16,1 0-8 0,-1-3 0 15,5-4 5-15,-5 8-8 16,6-8-6-16,-1-4 11 16,5 0 3-16,-5 5-14 0,0-9 9 15,5 8-7-15,-5-3 14 0,1-4-10 16,4 3-4-16,-5 4 4 15,0 0 13-15,5-3-1 0,-5-1-9 16,5 1-11-16,-5-1 1 16,1 4 10-16,-6 4 13 0,5-11-11 15,0 3-14-15,5 1 8 16,-5-1 16-16,5 0-9 0,-4-3-3 15,4 0-4-15,5 3 0 0,-5-3 4 16,0 0 8-16,-5 4-5 16,5-5-9-16,5 1-3 0,-5 7 17 15,5-7 0-15,-5 3-2 16,0 1-10-16,5-1-5 15,-5 1 17-15,0-4 11 0,0 3-13 16,0 0-6-16,0 1-5 16,0-4 21-16,0 3-7 0,5-7-9 15,-5 8 0-15,5-4-7 0,0-1-2 16,-5 5 15-16,4-4 3 15,1-4 1-15,0 4-10 0,0-4 3 16,0 4 12-16,0-1 2 16,-5 1 1-16,10 0-11 0,-6-4-7 15,6 4 0-15,-5 0 0 16,5-4 9-16,0 0-1 15,-1-3-15-15,1 3-3 0,5-4 10 16,-6 4 8-16,1-3 0 16,0 0-6-16,24 25-12 0,-34-41 4 15,10 9 12-15,-1 3 1 0,1-1-1 16,5 5-6-16,-6 0-19 15,25 25 19-15,-29-44 8 0,0 11 2 16,5 0-10-16,5 4 0 16,-1 4-8-16,20 25 5 0,-24-40 6 15,0 3 10-15,4 5-9 16,20 32-11-16,-29-33-3 15,10 0 18-15,19 33-3 0,-25-33-5 16,25 33 0-16,-19-36-4 0,0 3 9 16,19 33 11-16,0 0-14 15,-25-36-2-15,25 36-10 0,-19-37 10 16,19 37 10-16,-19-32-10 15,19 32 0-15,0 0-10 0,-15-37 10 16,15 37 10-16,0 0-5 16,0 0-8-16,-19-40-5 0,19 40 8 15,0 0 8-15,0 0-1 0,0 0-11 16,-10-33-3-16,10 33-2 15,0 0 15-15,0 0 4 16,-10-36-10-16,10 36-4 0,0 0-5 16,0 0 19-16,0 0-6 15,0 0-4-15,-10-33-11 0,10 33 11 16,0 0 11-16,0 0-6 15,-4-36-9-15,4 36-4 0,0 0 8 16,0-33 7-16,0 33 2 0,0 0-16 16,0 0-3-16,0-33 17 15,0 33 0-15,0 0-7 16,0 0 0-16,0 0-9 0,0 0 5 15,-10-43 10-15,10 43 2 16,0 0-8-16,0 0-8 0,0 0 8 16,-5-40 7-16,5 40-3 15,0 0 1-15,0 0-8 0,0 0-6 16,0 0 3-16,0 0 12 0,0 0-11 15,0 0 5-15,0 0 0 16,-10-44-3-16,10 44 11 0,0 0 2 16,0 0-7-16,0 0-9 15,-14-40-2-15,14 40 5 16,0 0 14-16,0 0-6 0,-10-47-9 15,10 47-5-15,0 0 3 16,0 0 11-16,-10-40-9 0,10 40 7 16,0 0-3-16,-9-37 6 15,9 37 0-15,0 0-2 0,0 0-8 16,-10-40-2-16,10 40 0 0,0 0 14 15,0 0 0-15,0 0-12 16,0 0-2-16,0 0 3 0,-10-33 11 16,10 33-2-16,0 0-15 15,0 0 5-15,0 0 7 16,-9-36 1-16,9 36-1 0,0 0-3 15,-15-33-11-15,15 33 6 16,0 0 12-16,0 0 2 0,-10-32-14 16,10 32-3-16,0 0 2 0,0 0 10 15,0 0 5-15,0 0-1 16,-9-37-8-16,9 37-8 0,0 0-3 15,0 0 15-15,0 0 6 16,0 0-5-16,-5-36-5 0,5 36-8 16,0 0 1-16,0 0 15 15,-5-37-1-15,5 37-4 16,0 0-9-16,-5-36 0 0,5 36 13 15,0 0-3-15,0 0-4 0,-10-33-3 16,10 33-5-16,0 0 8 16,0 0 7-16,0 0-3 0,0 0-4 15,0 0-9-15,0 0 0 16,0 0 12-16,0 0 8 0,0 0-11 15,0 0 0-15,0 0-8 16,0 0 2-16,0 0 14 0,0 0-2 16,0 0-6-16,0 0-5 0,0 0 1 15,0 0 1 1,0 0 3-16,0 0 11 0,0 0-11 15,0 0-7-15,0 0 1 0,0 0 9 16,0 0 6-16,0 0-9 16,0 0-3-16,0 0-5 0,0 0 8 15,0 0 0-15,0 0-71 16,0 0-314-16,0 0-369 0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7.148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C9A9B5-89DE-47C3-A427-CC5EDFFF2952}" emma:medium="tactile" emma:mode="ink">
          <msink:context xmlns:msink="http://schemas.microsoft.com/ink/2010/main" type="inkDrawing" rotatedBoundingBox="12383,7900 13191,5940 14393,6435 13584,8396" semanticType="callout" shapeName="Other">
            <msink:sourceLink direction="with" ref="{486DA499-182D-4BF2-973A-FBBA7EC45A11}"/>
          </msink:context>
        </emma:interpretation>
      </emma:emma>
    </inkml:annotationXML>
    <inkml:trace contextRef="#ctx0" brushRef="#br0">-3717 5513 797 0,'-34'4'215'16,"-4"3"45"-16,-6 8 60 0,-5 3-59 16,-4 15-32-16,-15 3-56 15,0 19-41-15,-10 14-20 16,-4 14-10-16,0 16-10 0,9 14 5 15,0 10-24-15,15 8-17 16,9 8-7-16,15-5-13 16,10 5 7-16,19-8-18 15,25-8 19-15,13-17-16 0,26-12 6 16,13-21-23-16,16-22 19 15,9-22 13-15,14-25-14 0,11-15 21 16,9-29-6-16,-5-15-20 16,0-21 2-16,-9-19-14 15,-15-14-4-15,-5-25 4 16,-20-30-16-16,-9-29 15 0,-24-15-11 15,-25 1 0-15,-19 18 8 16,-24 25 3-16,-20 37 15 16,-24 39-7-16,-24 37-19 0,-19 40 9 15,-25 33-19-15,-5 29 6 16,-5 18-74-16,11 22-154 15,3 8-267-15,21 6-448 0</inkml:trace>
    <inkml:trace contextRef="#ctx0" brushRef="#br1" timeOffset="49780.8473">-3464 5965 528 0,'0'0'116'0,"9"-40"62"0,-9 40 63 15,0-40 3-15,0 40-17 16,0-37-5-16,0 37-10 15,0 0-49-15,0 0-12 0,-34 4-13 16,0 18 12-16,-4 11-9 16,-6 7-22-16,0 11-38 15,-4 3 2-15,-6 8 15 16,6-4-7-16,-1 4 0 0,1 0-1 15,9 0-26-15,0 0 2 16,15-8-14-16,5-3-31 0,4-7 7 16,10-8-12-16,5-36 12 15,10 40-14-15,-10-40 6 0,39 26 6 16,-1-19-26-1,1-10 8-15,10-5 2 0,-1-10-15 16,1 0 12-16,-1 0-5 16,-4-4-6-16,0 7 15 0,-10-3-11 15,0 0-5-15,-10 3 8 16,0 1-27-16,-24 14-197 15,0 0-248-15,39-37-451 0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8.71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93BB338-7C4C-4F87-8FA0-3D5F5B269152}" emma:medium="tactile" emma:mode="ink">
          <msink:context xmlns:msink="http://schemas.microsoft.com/ink/2010/main" type="writingRegion" rotatedBoundingBox="10142,13346 11568,13346 11568,15566 10142,15566"/>
        </emma:interpretation>
      </emma:emma>
    </inkml:annotationXML>
    <inkml:traceGroup>
      <inkml:annotationXML>
        <emma:emma xmlns:emma="http://www.w3.org/2003/04/emma" version="1.0">
          <emma:interpretation id="{551A5B3D-10D0-460C-99BA-7D7730521DE9}" emma:medium="tactile" emma:mode="ink">
            <msink:context xmlns:msink="http://schemas.microsoft.com/ink/2010/main" type="paragraph" rotatedBoundingBox="10142,13346 11568,13346 11568,15566 10142,15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D703BE-8C72-43EC-A9C0-8C3B29E14BEC}" emma:medium="tactile" emma:mode="ink">
              <msink:context xmlns:msink="http://schemas.microsoft.com/ink/2010/main" type="line" rotatedBoundingBox="10142,13346 11568,13346 11568,15566 10142,15566"/>
            </emma:interpretation>
          </emma:emma>
        </inkml:annotationXML>
        <inkml:traceGroup>
          <inkml:annotationXML>
            <emma:emma xmlns:emma="http://www.w3.org/2003/04/emma" version="1.0">
              <emma:interpretation id="{4347718D-05AC-4347-BA7F-039ECDAD0D80}" emma:medium="tactile" emma:mode="ink">
                <msink:context xmlns:msink="http://schemas.microsoft.com/ink/2010/main" type="inkWord" rotatedBoundingBox="10142,13346 11568,13346 11568,15566 10142,15566">
                  <msink:destinationLink direction="with" ref="{5B49321E-4457-45BD-AFE0-5FC9E24B483A}"/>
                  <msink:destinationLink direction="with" ref="{36F28DD8-5924-475D-9E40-8C3BED3F0484}"/>
                  <msink:destinationLink direction="with" ref="{3140AD68-482B-4FFE-BA90-5F0F7801C49B}"/>
                </msink:context>
              </emma:interpretation>
            </emma:emma>
          </inkml:annotationXML>
          <inkml:trace contextRef="#ctx0" brushRef="#br0">4216 2682 741 0,'-34'-33'226'15,"0"4"70"-15,0 4-11 0,0 7-37 16,6 3-19-16,-6 11-39 16,5 12-55-16,-5 28-7 0,-5 26 19 15,0 25-2-15,0 30 5 16,0 21-11-16,1 11-23 15,13 4-28-15,11-7-23 0,19-15-32 16,14-22-12-16,25-18-1 16,14-26 4-16,20-25 4 15,9-21-12-15,9-23 1 0,6-21-2 16,5-23 5-16,4-17-13 15,-4-12 7-15,0-10 4 0,-5-15-11 16,-11-18-12-16,-4-22 5 16,-14-14 6-16,-5-23-6 0,-20-14 4 15,-18-11 3-15,-26-7-4 0,-18 11 7 16,-20 33 31-16,-20 36 5 15,-9 51-16-15,-19 51-17 0,-15 47 17 16,-9 44-22-16,-15 36-17 16,-5 22 9-16,-5 11 0 15,9 4-4-15,11-4-8 0,29-15-26 16,19-14-158-16,24-11-147 15,25-18-191-15,23-19-228 0,25-13 3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32.36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DFB943A-99F0-4490-A6BA-BE28A71F5E95}" emma:medium="tactile" emma:mode="ink">
          <msink:context xmlns:msink="http://schemas.microsoft.com/ink/2010/main" type="inkDrawing" rotatedBoundingBox="5173,12538 6499,10108 6647,10189 5321,12620" semanticType="callout" shapeName="Other">
            <msink:sourceLink direction="with" ref="{4246152A-F674-4368-8B2A-426AB991F6A8}"/>
          </msink:context>
        </emma:interpretation>
      </emma:emma>
    </inkml:annotationXML>
    <inkml:trace contextRef="#ctx0" brushRef="#br0">1905 404 375 0,'0'0'93'0,"0"0"14"16,0 0-7 0,0 0-9-16,0 0-11 0,0 0-3 15,0 0-4-15,-35-26-9 16,35 26 22-16,-34 7-1 0,4 8 24 16,1 15 7-16,-1-1-24 15,-4 15-5-15,-1 8 20 16,-4 11-20-16,-6 3-40 0,-4 8 25 0,0 4-10 0,0 0-5 31,-1 7-16-31,1-4-1 0,0 0-9 16,9 0-14-16,-9 4 4 15,5 0-7-15,4 0-7 0,-4 4 7 16,-5 3-7-16,4 4 7 16,1 8-12-16,-5 14 2 15,-5 8-4-15,-5 18-166 0,-10 15-187 16,-10 18-169-16,-10 30 67 15</inkml:trace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6.388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72CA0A-EA28-4A54-AD72-F50726F5D2A2}" emma:medium="tactile" emma:mode="ink">
          <msink:context xmlns:msink="http://schemas.microsoft.com/ink/2010/main" type="writingRegion" rotatedBoundingBox="7936,6169 7094,13859 5737,13710 6579,6020"/>
        </emma:interpretation>
      </emma:emma>
    </inkml:annotationXML>
    <inkml:traceGroup>
      <inkml:annotationXML>
        <emma:emma xmlns:emma="http://www.w3.org/2003/04/emma" version="1.0">
          <emma:interpretation id="{178BACB9-A967-4DAF-879E-F5477DCBF334}" emma:medium="tactile" emma:mode="ink">
            <msink:context xmlns:msink="http://schemas.microsoft.com/ink/2010/main" type="paragraph" rotatedBoundingBox="7936,6169 7094,13859 5737,13710 6579,6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FE54C5-6F34-4DDF-96CA-3D591B9A32C5}" emma:medium="tactile" emma:mode="ink">
              <msink:context xmlns:msink="http://schemas.microsoft.com/ink/2010/main" type="line" rotatedBoundingBox="7936,6169 7094,13859 5737,13710 6579,6020"/>
            </emma:interpretation>
          </emma:emma>
        </inkml:annotationXML>
        <inkml:traceGroup>
          <inkml:annotationXML>
            <emma:emma xmlns:emma="http://www.w3.org/2003/04/emma" version="1.0">
              <emma:interpretation id="{0A617588-FCBD-4DC0-B155-14BB92D15958}" emma:medium="tactile" emma:mode="ink">
                <msink:context xmlns:msink="http://schemas.microsoft.com/ink/2010/main" type="inkWord" rotatedBoundingBox="7936,6169 7094,13859 5737,13710 6579,6020">
                  <msink:destinationLink direction="with" ref="{6F614A8D-B9F1-46D1-8A34-099ACA3EB98B}"/>
                  <msink:destinationLink direction="with" ref="{5B49321E-4457-45BD-AFE0-5FC9E24B483A}"/>
                  <msink:destinationLink direction="with" ref="{07A543C1-6813-4FBB-B5F4-4389CCCEA374}"/>
                </msink:context>
              </emma:interpretation>
            </emma:emma>
          </inkml:annotationXML>
          <inkml:trace contextRef="#ctx0" brushRef="#br0">859-5037 791 0,'0'0'204'15,"-39"-15"25"-15,5 12-46 16,0 6-15-16,0 8-32 0,-5 8-4 15,-5 6-13-15,-4 15-13 16,-1 7 6-16,-9 12-32 0,-5 10 7 16,0 11 12-16,0 4-13 15,5 10 6-15,0 8 6 16,14 0-35-16,5 7 0 0,10 4 9 15,14 3 1-15,10-3-12 16,10-4-16-16,20-10 20 16,9-16 8-16,19-10-39 15,20-22-4-15,14-14 1 0,10-27-27 16,5-20 18-16,10-20-11 15,-6-17-5-15,1-18 8 16,-5-12-14-16,-5-14 20 0,-5-7-20 16,-14-15 5-16,-5-14-8 15,-20-22 12-15,-4-26-16 0,-20-18-6 16,-20-11 24-16,-18 8-15 15,-11 21 0-15,-18 33 40 16,-11 33-8-16,-14 32-22 16,-10 37 3-16,-14 33-9 15,-20 33-3-15,-14 28 12 0,-5 26-14 16,-1 15 5-16,11 10-6 15,14-3-101-15,15 0-84 0,24-15-180 16,9-10-324-16,25-19-186 16</inkml:trace>
          <inkml:trace contextRef="#ctx0" brushRef="#br1" timeOffset="49607.8373">388-4523 1050 0,'-10'-40'350'0,"10"40"2"16,-5-48-68-16,10 12-81 15,-5 36-41-15,20-47-13 0,4 10-14 16,-24 37-48-16,44-40-29 15,-6 11-5-15,1 11-28 16,0 11 5-16,0 14 12 0,0 7-33 16,-5 8 5-16,-5 7-5 15,-29-29-9-15,29 55 13 0,-10-4-16 16,-14-4 16-16,-5 0-5 15,-9 1-13-15,-11-5 10 16,-4-3-5-16,24-40-4 16,-34 44 10-16,5-15-13 0,29-29 15 15,-29 8-8-15,29-8-10 16,0 0 15-16,-5-37-17 15,5 37 18-15,24-44-12 0,0 15 3 16,5 11 14-16,5 7-24 16,0 11 22-16,-5 8-3 15,1 6 20-15,-1 8 114 0,-29-22-6 16,24 51 7-16,-9-4-13 15,-11 1-47-15,-4 2-20 0,-9-2-14 16,-11-1-33 0,-4-3 1-16,24-44-10 0,-34 54-5 15,34-54 8-15,-48 55-12 16,18-22-35-16,30-33-170 15,0 0-165-15,0 0-243 0,0 0-330 16</inkml:trace>
          <inkml:trace contextRef="#ctx0" brushRef="#br1" timeOffset="49104.8087">335-4418 1088 0,'0'0'378'15,"0"0"-35"-15,0 0-24 16,0 0-18-16,24 58-46 16,-10 1-58-16,-4 2-82 0,0 1-31 15,4 0-26-15,-4-4-19 16,5-3-34-16,-6 0 13 0,6-4-8 15,-5-4-10-15,-10-47-11 16,9 58-20-16,-9-58-156 16,5 51-146-16,-5-51-175 15,0 0-187-15,0 0 44 0</inkml:trace>
          <inkml:trace contextRef="#ctx0" brushRef="#br0" timeOffset="24663.4107">684-3319 860 0,'0'0'174'0,"-24"44"209"15,24-44-19-15,-20 69-46 16,6 7-42-16,-1 12-53 16,6 14-18-16,-6 7-29 15,0 7-34-15,6 4-10 0,-1 1-28 16,0 2-24-16,-4 5-16 15,4 3-26-15,-5 3-19 16,6 5-3-16,-11-5 0 0,6 1-16 16,4-15 13-16,-4-14-8 15,9-15-8-15,-5-8 14 16,10-14 1-16,-5-14-18 0,5-11 13 15,0-44-2-15,0 40-11 16,0-40 9-16,0 0-3 0,0 0 0 16,0 0 6-1,0 0-6-15,0 0 7 0,0 0-7 16,-5 36 2-16,5-36 2 15,0 0-7-15,0 0 14 0,0 0-17 16,0 0 6-16,-9 37 0 16,9-37-12-16,0 0 20 15,-25 36-17-15,25-36-60 0,0 0-163 16,0 0-351-16,-9 33-533 15</inkml:trace>
          <inkml:trace contextRef="#ctx0" brushRef="#br1" timeOffset="48252.7599">0 1452 804 0,'0'0'340'0,"0"0"-64"16,0 0-9-16,0 0-15 15,0 0 29-15,10-36-28 16,-1-8-37-16,-4-3-53 0,0-4-48 16,-5-7-35-1,5-8-25-15,-5-14-12 0,5-11-34 16,-5-18 10-16,4-18-19 15,6-15 14-15,5 0-14 0,-6 7 4 16,6 19-1-16,-5 25-7 16,-1 22 12-16,-4 21-20 15,-5 48 19-15,0 0-7 0,0 0 16 16,29 0-16-16,-29 0 17 15,34 48-17-15,-5 3 16 0,-4 7 26 16,-1 7 18-16,0 12 30 16,1 3-4-16,-1 4-27 15,0-1 9-15,-5 1-5 16,6-4-33-16,-6-11-1 15,-4-3-9-15,4-15-11 0,-9-8 7 16,0-10-16-16,-10-33 0 16,0 0 2-16,9 29-2 0,-9-29 11 15,0 0-15-15,0 0 0 16,0 0 22-16,0 0-30 15,0 0-18-15,0 0-241 0,24-25-258 16,-9-4-325-16,-15 29-99 16</inkml:trace>
          <inkml:trace contextRef="#ctx0" brushRef="#br1" timeOffset="48488.773">102 659 1333 0,'0'0'387'15,"0"0"60"-15,0 0-80 0,0 0-106 16,19-47-131-16,10-4-62 15,15 0-36-15,9 0-7 16,1-4-135-16,4 1-456 0,0-4-485 16</inkml:trace>
          <inkml:trace contextRef="#ctx0" brushRef="#br0" timeOffset="1504.0861">97-386 1147 0,'-34'29'296'15,"-5"11"5"-15,0 19 5 0,-9 13-43 16,-6 19-55-16,6 26-13 15,-10 21-19-15,4 29-20 16,1 26-16-16,-1 18-20 0,11 19-3 16,4-5-61-16,10-17-25 15,14-19-14-15,15-29-20 0,10-25 10 16,19-33-12-16,20-33 5 15,14-29 8-15,19-33-8 16,15-25 8-16,10-26-11 16,5-25 11-16,-1-18-8 0,6-26 0 15,-11-18 0-15,-8-25 14 16,-11-23-3-16,-10-21-4 15,-13-18 1-15,-16-15-3 0,-24-15-2 16,-24-10-3-16,-24 18 9 16,-24 32 3-16,-20 44-2 0,-20 55 8 15,-9 55-10-15,-10 54-8 16,-14 51 0-16,-5 36-6 15,0 26 0-15,5 11 6 0,14-1-24 16,24-6-151-16,15-12-156 16,25-10-212-16,14-8-232 15,19-14-48-15</inkml:trace>
        </inkml:traceGroup>
      </inkml:traceGroup>
    </inkml:traceGroup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2:51.36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811D6F-D1F3-468F-A23F-59B9AE19B676}" emma:medium="tactile" emma:mode="ink">
          <msink:context xmlns:msink="http://schemas.microsoft.com/ink/2010/main" type="writingRegion" rotatedBoundingBox="23108,8596 18674,8501 18716,6510 23150,6604"/>
        </emma:interpretation>
      </emma:emma>
    </inkml:annotationXML>
    <inkml:traceGroup>
      <inkml:annotationXML>
        <emma:emma xmlns:emma="http://www.w3.org/2003/04/emma" version="1.0">
          <emma:interpretation id="{CDC1C7BE-46A9-4EDF-9272-1124624FD038}" emma:medium="tactile" emma:mode="ink">
            <msink:context xmlns:msink="http://schemas.microsoft.com/ink/2010/main" type="paragraph" rotatedBoundingBox="23108,8596 18674,8501 18716,6510 23150,6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8CD7A6-1C7F-4D5F-AF65-63ABC597CAF4}" emma:medium="tactile" emma:mode="ink">
              <msink:context xmlns:msink="http://schemas.microsoft.com/ink/2010/main" type="line" rotatedBoundingBox="23108,8596 18674,8501 18716,6510 23150,6604"/>
            </emma:interpretation>
          </emma:emma>
        </inkml:annotationXML>
        <inkml:traceGroup>
          <inkml:annotationXML>
            <emma:emma xmlns:emma="http://www.w3.org/2003/04/emma" version="1.0">
              <emma:interpretation id="{D2DC8544-4E1A-4A73-ACFA-BC6861FB5D26}" emma:medium="tactile" emma:mode="ink">
                <msink:context xmlns:msink="http://schemas.microsoft.com/ink/2010/main" type="inkWord" rotatedBoundingBox="23114,8290 22439,8276 22474,6590 23150,66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1676 1630 0,'0'0'455'0,"0"0"7"16,0 0-59-16,0 0-109 16,0 0-100-16,0 0-62 0,0 0-18 15,0 0-22-15,21-57-48 16,0-10-11-16,8-17-19 16,5-10-22-16,-1-23 21 0,5-31-19 15,8-33-6-15,9-16 5 16,-1-5-15-16,-4 28 22 0,-12 30-6 15,-4 40-5 1,-9 30-4-16,-8 41 15 0,-17 33 0 16,12 64-6-16,-12 33 21 15,-4 30-24-15,0 11 20 16,0-1-22-16,4-3 28 0,8-10-24 16,9-10 17-16,4-10-20 15,4-17 10-15,0-10 0 0,0-16-4 16,0-11 1-16,-8-13-99 15,-17-37-128-15,0 0-177 16,0 0-125-16,0 0-112 0,25-10-61 16</inkml:trace>
          <inkml:trace contextRef="#ctx0" brushRef="#br0" timeOffset="187.5063">180 965 1904 0,'0'0'267'0,"0"0"-14"16,-16 0 7-16,16 0-69 0,0 0-63 15,46 4-72-15,8-4-21 16,9 0-25-16,0-4-149 16,-5 4-370-16,-7-3-515 15</inkml:trace>
        </inkml:traceGroup>
        <inkml:traceGroup>
          <inkml:annotationXML>
            <emma:emma xmlns:emma="http://www.w3.org/2003/04/emma" version="1.0">
              <emma:interpretation id="{3FDD051C-4BEF-4A36-A4F0-0A51CB8E987F}" emma:medium="tactile" emma:mode="ink">
                <msink:context xmlns:msink="http://schemas.microsoft.com/ink/2010/main" type="inkWord" rotatedBoundingBox="18968,6242 21474,6760 21092,8608 18586,8090"/>
              </emma:interpretation>
              <emma:one-of disjunction-type="recognition" id="oneOf1"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578.1553">-1265 948 2546 0,'0'0'78'0,"0"0"127"15,0 0-39-15,-13 37-64 16,-12-7-41-16,-8 4 3 0,-5-7 42 16,0 0-3-16,5-11 7 15,3-9 29-15,5-4-20 16,0-9-10-16,25 6 1 0,-21-44-19 15,9-13-62-15,-1-23-11 16,9-27 2-16,0-31-20 0,8-6-9 16,-4 3 9-16,4 17 0 15,-4 27 0-15,-4 23-11 16,4 24 22-16,-4 16-60 16,4 34-63-16,0 0-227 0,-21 61-233 15,0 29-341-15,-4 28-107 16</inkml:trace>
          <inkml:trace contextRef="#ctx0" brushRef="#br0" timeOffset="734.4157">-1734 1907 2600 0,'42'27'391'0,"8"-14"-118"16,0-16-137-16,5-10-71 0,7-8-42 15,1-5-188-15,-8-5-365 16,-5-5-546-16</inkml:trace>
          <inkml:trace contextRef="#ctx0" brushRef="#br0" timeOffset="1140.684">-2945 100 2383 0,'21'-16'44'15,"-21"16"192"-15,0 0 48 0,0 0-95 16,0 0-84-16,0-27-56 15,0 27-25-15,-42-3 14 16,-21 16 1-16,-8 20-17 0,-17 21 0 16,-4 23 2-16,-1 24-5 15,1 9 8-15,4 8 8 16,13-4-10-16,16-7 0 0,22-7-9 16,16-9-6-16,25-11 36 15,25-13 6-15,17-16-20 0,25-11-11 16,17-13-21-16,17-17 7 15,0-7 1-15,4-10-17 0,-9-9-83 16,-7-11-163-16,-10 0-187 16,-7-3-260-16,-5-7-227 15</inkml:trace>
        </inkml:traceGroup>
      </inkml:traceGroup>
    </inkml:traceGroup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2:53.08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674FCC-5E14-4DD1-A7A4-D32E42CF58D7}" emma:medium="tactile" emma:mode="ink">
          <msink:context xmlns:msink="http://schemas.microsoft.com/ink/2010/main" type="inkDrawing" rotatedBoundingBox="18613,9902 24252,9898 24253,10055 18614,10059" shapeName="Other"/>
        </emma:interpretation>
      </emma:emma>
    </inkml:annotationXML>
    <inkml:trace contextRef="#ctx0" brushRef="#br0">0 77 671 0,'29'10'238'0,"26"-3"148"16,37-4-55-16,50-6 14 0,51 3-12 15,50-3-88-15,59 3-66 16,50 0 6-16,42 10 0 16,33 0-75-16,9 6-51 0,-5-2-31 15,-8-4-3-15,-12-3-15 16,-34-7-3-16,-42-10-7 0,-42-7-3 16,-54-3-51-16,-54-7-113 15,-47 0-101-15,-46-3-194 16,-42 3-333-16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17.72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9E86B24-24DD-48A7-9802-342F44496022}" emma:medium="tactile" emma:mode="ink">
          <msink:context xmlns:msink="http://schemas.microsoft.com/ink/2010/main" type="inkDrawing" rotatedBoundingBox="1763,-1361 24316,48 23834,7758 1281,6347" rotationAngle="-726034440">
            <msink:destinationLink direction="with" ref="{D33242A6-2AFC-4E92-8C01-23B8C9CEB61A}"/>
            <msink:destinationLink direction="with" ref="{9FE1A08C-35B7-4CF4-81B4-AD89C3B8927F}"/>
          </msink:context>
        </emma:interpretation>
      </emma:emma>
    </inkml:annotationXML>
    <inkml:trace contextRef="#ctx0" brushRef="#br0">1097 76 644 0,'0'0'128'16,"0"0"6"-16,-29-25 53 0,29 25 4 15,0 0-48-15,0 0-65 16,0 0-16-16,0 0 139 0,0 0 19 16,0 0-27-16,19 40-33 15,10 0-72-15,10 7-11 16,0 1-42-16,5-5-19 0,-10-3 6 15,0 0-16-15,-10-11 1 16,-24-29 17-16,15 40-24 16,-15-40 10-16,-15 44-10 0,15-44 10 15,-39 26-4-15,5-15-16 16,5-11 18-16,5-8-16 15,24 8-13-15,-20-47 17 0,6-11-10 16,19-8-28-16,4-7 16 16,1 4 17-16,5 11-13 0,-6 3 22 15,1 15 4-15,-10 15-2 16,0 25-7-16,-24 4 5 15,-10 21 0-15,-10 11 9 16,-4 12-9-16,4-1 12 0,5 0-15 16,5-3 3-16,15-8 0 15,19-36-8-15,-10 44 20 0,10-44-15 16,0 0 3-16,29 29 0 15,5-14-11-15,0-15 26 0,-5 0-25 16,-29 0 14-16,29-4 4 16,-29 4-8-16,0 0 16 0,0 0-16 15,-29 15 0-15,-10-4 13 16,-14 0-21-16,0-4 24 15,-6 0-20-15,1-3 4 0,5-12 6 16,4-6-13-16,11-8 7 16,4-3-19-16,9-12 16 0,16-6-10 15,-1-1 0-15,10 4 20 16,0 3-17-16,0 37 0 0,5-36 6 15,-5 36 0-15,0 0 18 16,0 0-12-16,0 0-2 16,5 44 18-16,-10 3-18 0,-10-3 24 15,-4 7 15-15,-6-8-33 16,25-43 5-16,-43 66-15 15,-1-19 0-15,5-10 20 0,1-5-26 16,-1-10 18-16,10-7 5 16,29-15-26-16,-34-8-12 0,34 8 29 15,-25-36-16-15,16 3 25 16,9 33-28-16,9-43-2 0,-9 43 17 15,0 0 0-15,0 0-14 16,29-22 25-16,-29 22-7 0,0 0-11 16,0 0 24-16,0 0-17 15,25 58 10-15,-16-11 10 0,-13 1 10 16,-1-1-2-1,-15 0 3-15,1 1-22 0,-10-5 4 16,-10 5-13-16,0-8 0 16,0-4-60-16,0-3-305 0,6-8-251 15,3-3-73-15</inkml:trace>
    <inkml:trace contextRef="#ctx0" brushRef="#br0" timeOffset="167.0094">292 1114 963 0,'43'-8'86'16,"6"-3"1"-16,-1-10-18 0,6-1-54 15,-1-7 1-15,-4-4-208 16,-6-7-233-16</inkml:trace>
    <inkml:trace contextRef="#ctx0" brushRef="#br0" timeOffset="381.0218">-213 491 1578 0,'-24'66'447'0,"4"-1"-67"0,-4-3-112 15,-10 0-145-15,0 4-42 16,0-8-54-16,-10-7-33 0,6 0-307 16,-1-11-373-16,0-11-108 15</inkml:trace>
    <inkml:trace contextRef="#ctx0" brushRef="#br0" timeOffset="1143.0654">-388-124 1296 0,'-5'37'353'15,"-9"6"-15"-15,-10 8-44 0,-10 4-106 16,-10-1-55-16,-9 5-72 15,-6-8-16-15,1 0-14 16,-5-1-31-16,0-9 23 0,5-9-23 16,-1-6 0-16,6-8 8 15,5-11-24-15,9-10-38 0,10-8-28 16,29 11 2-16,-39-37-9 15,15-6 20-15,4 6 34 0,20 37 21 16,-19-40-15-16,19 40 29 16,0 0 0-16,0 0-14 0,0 0 30 15,-29 11-20-15,29-11 7 16,-25 44 27-16,1-1-30 15,24-43 21-15,-19 48-9 0,19-48 1 16,-20 54-26-16,1-17 33 16,19-37-20-16,0 0 0 15,0 0 9-15,0 0-20 0,0 0 3 16,-29 7-8-16,29-7-58 15,0 0 2-15,-15-44 9 0,10 4 24 16,5 40 31-16,-5-40-13 16,5 40 15-16,0 0 11 0,0 0-20 15,0 0 34-15,0 0-19 16,-9 44 4-16,-1 3 15 15,0 8-15-15,1-8-9 16,-1 8 22-16,5-12-27 0,0-3 27 16,5-40-24-16,-9 40-2 15,9-40 26-15,0 0-27 0,0 0 19 16,0 0-59-16,0 0 14 15,0 0-1-15,0 0 4 0,-20-43 14 16,6-8 15-16,9 4-25 16,0-4 40-16,-5 7-11 0,5 8 62 15,5 36 73-15,0 0-19 16,-48-11 48-16,-1 29-12 15,-14 18-16-15,-10 15-48 0,-14 4-21 16,-15 7-25-16,-5-8 2 16,1-6-24-16,-6-8-20 0,0-11 26 15,10-11-32-15,1-14 12 16,13-15-6-16,6-15-19 0,14-10-11 15,5-12-87-15,4-13-270 16,6-12-350-16,9-11 94 16</inkml:trace>
    <inkml:trace contextRef="#ctx0" brushRef="#br0" timeOffset="1700.0973">-956-1143 1112 0,'-77'84'312'16,"-1"14"26"-16,-9 15-84 15,-5 3-92-15,-5 1-80 16,0 3-33-16,-10-7-127 0,-15-4-468 16,-4-7-288-16</inkml:trace>
    <inkml:trace contextRef="#ctx0" brushRef="#br0" timeOffset="1509.0863">-1606 1296 845 0,'0'0'12'0,"44"-40"-25"16,0-11-66-16,-1-8-126 15</inkml:trace>
    <inkml:trace contextRef="#ctx0" brushRef="#br0" timeOffset="1339.0766">-1441-309 1480 0,'68'14'169'0,"-5"-3"-75"16,-5 0-60-16,-4-7-20 15,-1-1 8-15,-4 1-199 0,-1 7-394 16</inkml:trace>
    <inkml:trace contextRef="#ctx0" brushRef="#br0" timeOffset="2387.1366">-7084 943 1078 0,'34'-37'383'16,"0"-7"-38"-16,4-6-108 15,-4-1-68-15,-4-11-93 0,4-7-16 16,-5-1-41-16,-5-10 0 16,-5-3-36-16,1-16 22 0,-1-6-21 15,-4-1-5-15,-10 15 11 16,4 19 14-16,-4 21 6 15,0 29 39-15,-5 22 45 0,5 47-27 16,-10 15-24-16,0 18-34 16,0 7 9-16,5 1 0 15,0-1-18-15,10-11-7 0,0-10 24 16,-1-11-26-16,6-15 23 15,-15-40-22-15,0 0 18 0,29 10-10 16,-29-10 5-16,39-43-8 16,-10-4 7-16,-5-12-17 0,5-6 17 15,-4-12-18-15,4-10 18 16,-5-8-24-16,0 4 26 15,-4 19-6-15,-1 13-9 0,-9 27 9 16,-10 32 79-16,0 0 25 16,9 58-18-16,-9 15-50 15,-4 3-6-15,-1 4-8 0,5 4-4 16,0-8-18-16,5-3-24 15,4-7-201-15,6-15-214 0,-15-51-220 16,34 47-55-16</inkml:trace>
    <inkml:trace contextRef="#ctx0" brushRef="#br0" timeOffset="-6680.3821">4038 141 634 0,'0'0'-3'0,"0"0"-11"16,0 0 9-16,0 0-14 0,0 0-38 15,0 0-29-15,-29 15 11 16,29-15 26-16,0 0 30 16,-25 44 5-16,25-44 16 15,-19 40 57-15,19-40 115 0,0 0 109 16,0 0 96-16,-39 32-7 15,39-32 6-15,-34 8-79 16,34-8-57-16,-34 0-39 0,10-8-40 16,24 8-7-16,-24-18-35 15,24 18-29-15,0 0-25 0,-25-36-2 16,11 3-20-16,4 0-26 15,10-3-15-15,0-8-9 16,15-3-4-16,4 3 9 16,1 4 0-16,4 11-6 0,5 4 9 15,0 6-12-15,5 12 9 16,0 7 0-16,-5 15 2 0,5 10-2 15,-5 8 23-15,-9 3 29 16,-1 1 0-16,-9 6-4 16,-1-6 0-16,-9 3-1 0,0-40-25 15,-19 47-10-15,-10-7-2 16,-10-7 5-16,-14-11-2 0,-6-4-13 15,-9 0-3-15,-4-7 9 16,-1-7-6-16,0-4-8 16,5-7 8-16,0-4 12 0,10-4-19 15,9 0-45-15,6-3-112 16,4 0-118-16,5-4-226 0,34 22-396 15</inkml:trace>
    <inkml:trace contextRef="#ctx0" brushRef="#br0" timeOffset="-6435.3681">3654-943 1661 0,'29'-22'266'0,"-29"22"9"16,25-11-15-16,-25 11-45 0,14 33-66 15,1 14-61-15,-10 15-52 16,0 18-140-16,4 8-199 0,-9 10-207 15,0 0-153-15,0-3-12 16</inkml:trace>
    <inkml:trace contextRef="#ctx0" brushRef="#br0" timeOffset="-5696.3258">3261-106 926 0,'0'0'240'16,"0"0"137"-16,0 0-60 0,20 33-42 15,-1 7-109-15,1 0-16 16,-6 0-28-16,6 0-12 0,-20-40-16 15,14 51-26-15,-4-14 1 16,-10-37-39-16,-10 47-11 16,-14-11-6-16,-5-7-13 0,-15-10 0 15,-9-1-30-15,-1-7-13 16,-9-8-24-16,0-10 5 0,5-4 8 15,0-7 27-15,4-7 1 16,11-1 5-16,4 1 17 16,5 3-19-16,34 22 12 0,-29-26-17 15,29 26 15-15,0 0-13 16,0 0 15-16,0 0-10 0,0 0 11 15,-20-36 5-15,20 36-4 16,0 0 16-16,0 0-12 0,25-26 17 16,-25 26-18-16,24-18 22 15,-24 18-16-15,29-7 24 0,-29 7-7 16,19 0 20-16,-19 0-13 15,25 4 24-15,-25-4-19 16,0 0 22-16,24 14-20 16,-24-14-14-16,0 0 7 0,24 26-13 15,-24-26 15-15,0 0-14 16,20 25 40-16,-20-25 3 0,0 0 17 15,24 47-7-15,-10-7 13 16,-4 4 14-16,-5 7-18 0,-10 0-15 16,0 7 7-16,-9 4-32 15,-6 0 5-15,-14 0-27 0,-5 0 3 16,-4-4 3-16,-11-7-22 15,-4-7 11-15,0-8-13 16,-10-11 16-16,5-14-14 16,0-7 4-16,0-11 0 0,5-19 3 15,4-3-3-15,1-15 4 16,9-10-2-16,5-12-16 0,10-10 16 15,5-1-14-15,9 1 12 16,15 3-19-16,5 4-13 0,15 7-170 16,9 8-182-16,19 14-281 15,10 7-190-15</inkml:trace>
    <inkml:trace contextRef="#ctx0" brushRef="#br0" timeOffset="-5336.3052">2262-222 1713 0,'48'-26'97'16,"6"-3"-27"-16,9 4-43 15,5-1-48-15,4 1-386 16,1 3-259-16</inkml:trace>
    <inkml:trace contextRef="#ctx0" brushRef="#br0" timeOffset="-5521.3158">2941 1023 2167 0,'0'0'369'0,"0"0"-19"0,0 0-128 16,0 0-118-16,0 0-97 15,0 0-146-15,0 0-270 0,0 0-374 16,15-51-154-16</inkml:trace>
    <inkml:trace contextRef="#ctx0" brushRef="#br0" timeOffset="2959.1693">-5847-120 1390 0,'-5'73'261'0,"0"-1"34"0,-4 12-13 15,9 3-85-15,-5 4-67 16,5-3-43-16,5-1-48 0,4-3-22 16,1-4 6-16,0-7-17 15,0-8-6-15,-1-14 8 0,1-7 0 16,-10-44-12-16,5 36-8 15,-5-36-40-15,0 0-6 0,0 0 13 16,9-36 28-16,-4-11-1 16,5-19-8-16,-5-14 31 15,5-18-17-15,4-19-7 16,10-17 6-16,1-16 8 0,4 8-10 15,5 11-4-15,0 15 21 16,-5 29-5-16,5 17-21 0,-5 27 32 16,0 21 1-16,0 22 7 15,-5 25 20-15,1 19-3 0,-16 11 2 16,1 7 14-16,-10 3 9 0,-10 1-12 15,1-5-20-15,-11 1-22 16,-4-7-4-16,-10-4 15 0,0-11 2 16,-5-4-17-1,0-7-5-15,5-10-2 0,1-12 12 16,-1-11 3-16,34 4-12 15,-30-25-6-15,11-4-2 0,9-4 12 16,1 4 0-16,9 29-5 0,4-29-11 16,-4 29-1-16,0 0 19 15,0 0 15-15,25 36-11 0,-1 15-6 16,0 4 3-16,1 6 11 15,4 5-6-15,5 3-8 16,0-7 12-16,0-4-24 0,-1-3 12 16,-3-12-234-16,4-10-378 15,-5-11-127-15</inkml:trace>
    <inkml:trace contextRef="#ctx0" brushRef="#br0" timeOffset="3284.1879">-4910-215 905 0,'0'44'233'16,"-5"10"76"-16,5 5-24 0,0 6-8 15,5 12-38-15,4 3-39 16,1 0-61-16,5 0-67 0,-1-7-17 15,6-4-30-15,-1-4-15 16,0-3 13-16,1-11-5 0,-1-11-12 16,-19-40-11-16,15 40 5 15,-15-40 20-15,0 0-3 0,0 0-22 16,0 0-3-16,0 0 13 15,34-54-1-15,-15-12-12 0,1-10-3 16,-6-12-15-16,1-14-142 16,4-3-96-16,1 3-91 15,-6 0-116-15,1 18 1 0,-1 12-3 16</inkml:trace>
    <inkml:trace contextRef="#ctx0" brushRef="#br0" timeOffset="3647.2085">-5003-124 1250 0,'0'0'377'16,"0"0"-57"-16,0 0-113 15,25-14-92-15,9-1-68 0,0-3-32 16,4 0-59-16,6-4-403 16,-5 7-278-16</inkml:trace>
    <inkml:trace contextRef="#ctx0" brushRef="#br0" timeOffset="3465.1982">-4580-237 839 0,'0'0'197'0,"0"0"109"0,0 0 47 16,0 0-8-16,34 22-86 16,0-15-112-16,0-14-62 0,4-4-35 15,1-11-23-15,0 1-22 16,-5 2-72-16,0-2-177 0,-10-1-261 15,-24 22-174-15</inkml:trace>
    <inkml:trace contextRef="#ctx0" brushRef="#br0" timeOffset="4428.2532">-8103-149 965 0,'0'29'307'0,"0"0"55"0,-10-4-36 16,0 8-82-16,-9 0-91 15,-1 0-25-15,-4-1-37 16,-10 1-42-16,-9 4-39 16,-6-1 13-16,-9-7-7 0,-10 0-10 15,0-7-13-15,5 0 1 16,0-15 13-16,5-3-7 0,4-8-17 15,1-3 6-15,9-8 11 16,5 1-3-16,5-4-3 0,10 3-2 16,24 15 0-16,-24-11 4 15,24 11 4-15,0 0 0 0,-24 33 0 16,4 14 22-16,6 19 16 15,-1 10 19-15,-4 8 14 0,-6 7-17 16,1-4-33 0,0-7-12-16,0-7 11 0,-1-7-20 15,6-12-239-15,19-54-494 16</inkml:trace>
    <inkml:trace contextRef="#ctx0" brushRef="#br0" timeOffset="4591.2626">-9054-644 1684 0,'0'58'388'16,"-5"15"-51"-16,0 18-102 0,0 7-89 15,0 8-74-15,0 3-38 16,5 0-16-16,-5-7-75 0,-4 0-349 16,4-8-281-16,-5-6-94 15</inkml:trace>
    <inkml:trace contextRef="#ctx0" brushRef="#br0" timeOffset="5024.2872">-9627 11 1488 0,'-24'36'247'0,"-1"8"35"15,6 0-62-15,0 3-75 16,9-3-60-16,0 3-49 15,10-7-10-15,0-40-23 0,10 44 0 16,-10-44 7-16,34 29-3 16,-34-29 8-16,44 11-4 15,-6-11-15-15,-38 0-3 0,39-19 0 16,-39 19 12-16,34-21 16 15,-34 21-10-15,0 0-4 0,0 0-17 16,0 0-2-16,0 0 4 16,-39 72 22-16,-4 16-14 0,-1 6 0 15,0 12 50-15,6 3 24 16,4 0-10-16,9 0-23 0,11-7-6 15,9-7-10-15,15-11-9 16,9-15-5-16,10-15 0 16,15-17 2-16,9-19-3 0,10-14-1 15,5-15-17-15,-5-7 3 16,-5-15-153-16,-4-7-239 0,-6-18-348 15</inkml:trace>
    <inkml:trace contextRef="#ctx0" brushRef="#br0" timeOffset="5212.2982">-9763-291 1923 0,'0'0'49'0,"0"0"101"0,-24 11-10 15,24-11-68-15,0 0-33 16,0 0-39-16,0 0-41 0,0 0-377 16,0 0-268-16</inkml:trace>
    <inkml:trace contextRef="#ctx0" brushRef="#br0" timeOffset="5815.3326">-9758-1223 1642 0,'24'-22'296'0,"-24"22"16"16,0 0-68 0,0 0-80-16,0 40-49 0,-19 22-24 15,-25 18-41-15,-4 11-40 16,-1 7-5-16,-9 8-5 0,-5-4-152 15,-10-4-299-15,0-3-300 0,-9-11-29 16</inkml:trace>
    <inkml:trace contextRef="#ctx0" brushRef="#br0" timeOffset="5575.3189">-10433-29 1293 0,'-9'51'390'16,"-1"7"4"-16,5 8-69 16,0-1-85-16,0-3-85 0,1-4-59 15,-6-3-51-15,5-4-5 16,-9-8-11-16,-6-3-16 0,20-40-3 15,-39 44-18-15,10-15 8 16,0-18 12-16,29-11-12 16,-44-22-5-16,10-7-8 15,5-11 2-15,5-7 6 0,5-4 5 16,-1 4 11-16,1 10 82 15,19 37-14-15,0 0-33 0,-29-18-33 16,4 29-5-16,25-11-8 16,-48 65 7-16,4 1 7 0,5 7-14 15,1-1 7-15,-1 1 4 16,0-4-11-16,0-7-159 0,5-4-242 15,10-10-314-15,0-12-83 16</inkml:trace>
    <inkml:trace contextRef="#ctx0" brushRef="#br0" timeOffset="6043.3457">-11330-633 1448 0,'0'0'381'0,"0"0"29"16,24 32-83-16,-5 27-105 0,-4 17-78 16,-5 11-65-16,-1 8-42 15,-4-4-20-15,0 4-13 0,-5-8-13 16,-5-7-219-16,0-3-261 15,1-12-266-15,-6-7-15 0</inkml:trace>
    <inkml:trace contextRef="#ctx0" brushRef="#br0" timeOffset="6359.3638">-11461 178 804 0,'0'0'219'0,"0"0"4"16,0 0-48-16,-15 44-50 0,15-44-45 15,0 0-11-15,0 0 15 16,0 0-5-16,0 0 28 16,0 0-17-16,24 11 1 0,-24-11 27 15,0 0-31-15,0 0-42 16,15-40-8-16,-15 40 29 0,-10-44 33 15,10 44-28-15,0 0-42 16,-34-11-5-16,0 29-4 0,0 30-15 16,5 21-5-16,-5 18 22 15,5 15-16-15,0 11-6 0,5 7 7 16,4-3 5-16,6-8-5 15,9-7-63-15,0-8-368 0,5-14-332 16</inkml:trace>
    <inkml:trace contextRef="#ctx0" brushRef="#br0" timeOffset="6759.3866">-12296 240 1088 0,'0'0'125'0,"29"40"-21"16,-14 4-69-16,-6 0-9 0,1-1 13 15,-10-43-54-15,5 58 27 16,-5-14 3-16,0-44-15 0,-5 40 18 15,5-40-7-15,0 0 10 16,0 0 32-16,-39 44 45 0,10-19 30 16,-5 1 14-16,0-4-7 15,-5 7 11-15,-4 11-52 16,-6 18 5-16,-9 7-27 0,0 16 8 15,-5 2-23-15,0 5 1 16,4-5-45-16,6 5 8 0,5-8-28 16,4-7-9-16,10-12-276 15,5-13-372-15,9-19-167 0</inkml:trace>
    <inkml:trace contextRef="#ctx0" brushRef="#br0" timeOffset="7104.4064">-11752-895 1144 0,'24'-4'346'0,"-10"19"35"16,-4 25-100-16,-15 14-103 15,-14 19-68-15,-10 11-40 0,-15 3-48 16,-9 0-14-16,-6-7 12 16,-4-3-13-16,10-12-14 0,-5-14 16 15,9-7-41 1,6-15-74-16,4-14-7 0,10-8 34 15,-1-11 30-15,30 4 21 16,-24-32 25-16,10-5-1 0,-1 4-8 16,5 1 2-16,10 32 23 15,-4-33-7-15,4 33-17 0,0 0 11 16,-20 33 9-16,1 10-5 15,-6 12-193-15,6 3-376 0</inkml:trace>
    <inkml:trace contextRef="#ctx0" brushRef="#br0" timeOffset="7395.423">-12752 306 1089 0,'0'0'341'15,"34"14"-75"-15,-34-14-120 16,29 44-58-16,-29-44-16 0,15 69-20 16,-11-3-34-16,-18-8 5 15,-6 4-36-15,-4-11 31 16,-5-8-3-16,29-43-21 15,-39 44 152-15,39-44 63 0,-34 25-47 16,34-25-67-16,0 0-41 16,-19-47-19-16,24-11-28 0,9-11 1 15,11-8-14-15,9 5-44 16,-5 10-380-16,5 3-437 0</inkml:trace>
    <inkml:trace contextRef="#ctx0" brushRef="#br0" timeOffset="7936.454">-13451 440 1596 0,'5'44'252'15,"-5"-44"-77"-15,24 55 14 0,5-12-95 16,1-10-25-16,3-11-35 16,1-8-29-16,-4-6 17 0,-30-8-22 15,29 0 20-15,-29 0-29 16,0 0 25-16,0 0-27 15,24-51 20-15,-14 11 2 0,-5 3-22 16,-10-3 11-16,0 0 5 16,-5 4 1-16,10 36 31 0,-19-40 32 15,19 40-24-15,0 0-22 16,-39 18-23-16,5 22 15 0,-5 18-15 15,5 11 8-15,-10 15-5 16,-4 3 4-16,-1 4 6 0,-4-3-26 16,0-1 13-16,-6-3 19 15,6-8-19-15,0-10-4 16,-1-15 19-16,11-8 23 0,-1-17 85 15,5-8 18-15,10-18-57 16,29 0-49-16,-24-44-9 0,14-14-14 16,15-18-16-16,9-15 7 15,11-18-3-15,9-1-12 0,4 5 14 16,-4 14-58-16,0 14-261 15,0 16-355-15,-9 21-224 0</inkml:trace>
    <inkml:trace contextRef="#ctx0" brushRef="#br0" timeOffset="8087.4626">-14218 881 1904 0,'-14'54'385'0,"-1"12"-128"0,-4 3-113 16,-10 4-61-16,-5 7-48 16,0 7-18-16,-5-3-42 0,-5 0-301 15,10-8-301-15,-4-11-91 16</inkml:trace>
    <inkml:trace contextRef="#ctx0" brushRef="#br0" timeOffset="8383.4795">-14586 892 1348 0,'0'0'342'15,"-5"-44"5"-15,5 44-72 16,-10-36-72-16,10 36-100 15,-5-48-49-15,10 1-12 0,5 0-30 16,4-1 1-16,-14 48-2 16,30-51-21-16,-30 51 10 0,33-29 12 15,-33 29 27-15,0 0-21 16,20 69-5-16,-20 11 5 0,-20 15-15 15,-9 3-3-15,-9 8 4 16,-1-4-11-16,0 0-116 0,-5-4-285 16,1-11-256-16,-1-10-18 15</inkml:trace>
    <inkml:trace contextRef="#ctx0" brushRef="#br0" timeOffset="8743.5001">-15081 688 1059 0,'24'40'284'16,"-9"11"-17"-16,-11 14-75 0,1 1-33 15,-14 7-67-15,-1-4-55 16,0 0-13-16,-4-15 5 15,-1-6-29-15,0-12 0 0,15-36 16 16,-19 37-16-16,19-37-33 16,0 0 30-16,-29-4-27 0,29 4 14 15,-24-55 36-15,-5-7-32 16,4-7 8-16,1 4 17 0,0 10-21 15,4 12 34-15,20 43-3 16,0 0 0-16,-34 21 124 0,0 27-27 16,0 21-37-16,0 15-28 15,1 10-11-15,-6 4-27 16,0 8-1-16,-5-4-31 15,1-7-209-15,4-12-412 0,0-10-111 16</inkml:trace>
    <inkml:trace contextRef="#ctx0" brushRef="#br0" timeOffset="9436.5398">-15368 2504 1971 0,'44'-4'278'15,"5"-10"-115"-15,9-15-69 0,19-15-71 16,6-11-34-16,9-7-561 15,-4 4-371-15</inkml:trace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4.23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EF90F0F-072A-46D7-ABD3-A13994600B9E}" emma:medium="tactile" emma:mode="ink">
          <msink:context xmlns:msink="http://schemas.microsoft.com/ink/2010/main" type="inkDrawing" rotatedBoundingBox="11428,13241 12874,7654 13061,7703 11615,13289" semanticType="callout" shapeName="Other">
            <msink:sourceLink direction="with" ref="{229F38A7-0C1F-418B-868E-1CC2ADCCF1F6}"/>
            <msink:sourceLink direction="with" ref="{C705E561-940F-4197-A238-2467B92B3F6C}"/>
          </msink:context>
        </emma:interpretation>
      </emma:emma>
    </inkml:annotationXML>
    <inkml:trace contextRef="#ctx0" brushRef="#br0">0 5580 464 0,'14'-41'163'16,"6"-9"9"-16,-1-5 48 15,5-14 33-15,1-4-34 16,9-7-12-16,-1-11-57 0,6-7 8 16,5-8-65-16,0-14-38 15,4-7-13-15,6-4 6 0,-6-8-6 16,10-6-12-16,-4-15-2 15,4-8-16-15,-5-14-12 0,1-3 9 16,-16-1 3-16,6 4 1 16,-10 11-3-16,-5 15-4 15,0 10-1-15,-4 11-5 16,-1 15-8-16,0 15 18 0,-4 14 9 15,-1 3-16-15,0 12-14 16,1 3 7-16,-1 0 11 0,1 1 2 16,-1-1-9-16,0 4-12 15,1 3 29-15,-1-3-8 16,-4 3-2-16,4 1-7 0,1-1 0 15,-6 5 4-15,6-1 19 16,-6 0-12-16,1-4-16 0,-1-3 0 16,-4 0 19-1,0 0-2-15,-1-11-12 0,1-8-10 16,-5-6 10-16,5-1 5 15,-1 4-5-15,6 0 10 0,-5 7-10 16,4 8 9-16,1 7-9 16,-1 11-17-16,1 10 26 0,-1 8 14 15,-14 40 36-15,15-40-18 16,-15 40 12-16,0 0-21 15,0 0-17-15,0 0-28 0,0 0 8 16,0 0 15-16,0 0-6 16,0 0-22-16,0 0-163 15,0 0-196-15,0 0-179 16,0 0-71-16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2.1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FBADE03-2B80-40B8-8C1F-B751B58151EC}" emma:medium="tactile" emma:mode="ink">
          <msink:context xmlns:msink="http://schemas.microsoft.com/ink/2010/main" type="inkDrawing"/>
        </emma:interpretation>
      </emma:emma>
    </inkml:annotationXML>
    <inkml:trace contextRef="#ctx0" brushRef="#br0">496 6799 639 0,'25'-7'174'0,"4"-4"63"0,0 11 49 16,5-4-51-16,5 11-16 15,0 4-8-15,4 11 46 0,11 4-74 16,4 10-16-16,5 8-23 15,5 3-50-15,14 4-30 0,6 3-8 16,4-3 4-16,5 0-13 16,5-3 11-16,5-1 25 15,-1 0-33-15,6-7-15 16,0 0-19-16,4-3-1 0,0-1-12 15,-4 4-6-15,-5-7 10 16,-5-4-2-16,-5 0-5 0,-5 4 7 16,-5-4-12-16,-9-3 5 15,0-1 0-15,-15-3 5 0,0 0-13 16,-10-8 16-16,1 4-8 15,-11-3-6-15,1 0 16 16,-5-5-21-16,-5-2 15 0,-5 3-4 16,5-4 0-16,-10 4 5 15,5 0-10-15,-5-4 10 16,-4 4-5-16,-20-11-7 0,29 15 10 15,-5-5-3-15,-24-10 5 16,20 11-1-16,-20-11-14 0,0 0 10 16,24 11 0-16,-24-11-5 15,0 0 10-15,29 15-10 0,-29-15 10 16,29 25-1-16,-9-3-10 15,-20-22 11-15,29 26-11 0,-5-8 12 16,-5 0-6-16,-19-18 4 16,25 15-9-16,-25-15 9 15,24 7-4-15,-24-7-17 16,0 0-110-16,0 0-166 0,0 0-165 15,10-40-206-15,-6 7-12 16</inkml:trace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6.47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33242A6-2AFC-4E92-8C01-23B8C9CEB61A}" emma:medium="tactile" emma:mode="ink">
          <msink:context xmlns:msink="http://schemas.microsoft.com/ink/2010/main" type="inkDrawing" rotatedBoundingBox="13912,7623 17094,11825 16881,11987 13699,7785" semanticType="callout" shapeName="Other">
            <msink:sourceLink direction="with" ref="{F9E86B24-24DD-48A7-9802-342F44496022}"/>
            <msink:sourceLink direction="with" ref="{C705E561-940F-4197-A238-2467B92B3F6C}"/>
          </msink:context>
        </emma:interpretation>
      </emma:emma>
    </inkml:annotationXML>
    <inkml:trace contextRef="#ctx0" brushRef="#br0">0-2 511 0,'0'0'95'0,"0"0"13"16,0 0 56-16,0 0 43 0,0 0-13 16,29-11-40-16,5 22 58 15,5 22-44-15,-1 25 68 0,16 19-66 16,-1 25-22-16,15 29-22 15,5 29 22-15,14 14-61 16,0 12-44-16,6-4 1 0,4-4-13 16,5-14 3-16,0-7-11 15,4-15 31-15,6-8-10 0,-5-6-9 16,-1-1 30-1,-4-7-39-15,-5-7 4 0,0-4-30 16,-4-7 15-16,-6-4-19 16,-5-7 4-16,-4-3-6 0,0-5 13 15,-10-3-2-15,-5-3-8 16,-5-4 3-16,-5-4 0 0,-9-4 7 15,0 1-7-15,-5-8 5 16,-5-7-5-16,-1 0-4 16,1-4-1-16,0-7-2 15,0-3 7-15,-4-1-5 0,3-3 8 16,-8-4-7-16,4-4 4 15,-5 1 0-15,0-4 0 0,-4-4 0 16,-1-4-4-16,-19-14 6 16,24 19 2-16,-24-19-4 0,20 14 6 15,-20-14 0-15,14 15 0 16,-14-15-6-16,0 0 0 0,25 29-5 15,-25-29 5-15,24 33-8 16,-5-8 4-16,6-3 4 16,-1-4 0-16,0 0 3 15,0-7 1-15,1 0 1 0,-25-11-1 16,24 15 0-16,-24-15-11 15,29 14 7-15,-10 4-5 0,-19-18-58 16,30 22-74-16,-30-22-61 16,0 0-222-16,24 37-334 0</inkml:trace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50.572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1357 86 370 0,'-4'-29'86'0,"4"29"17"15,0 0-4-15,0 0 1 16,-5-33 14-16,5 33 12 15,0 0-41-15,0 0-24 16,0 0-6-16,0 0 22 0,-34-15 29 16,5 12 10-16,4 6-5 15,-4 4-58-15,0 1 29 0,-5 3 19 16,0 3-37-16,-5 8 54 15,-9 11-48-15,-5 3-7 16,-6 4 24-16,-4 8-11 0,-5 6-36 16,0 8-2-16,0 4-9 15,5-5 58-15,5 5 9 16,10-1-24-16,9 8-25 0,5 4 23 15,10 6-16-15,4 1-24 16,10-4 0-16,10-11-14 0,5-3 4 16,10-15-14-16,9-8 3 15,5-10-9-15,5-11-6 0,5-7 3 16,10-12 13-16,-1-6-19 15,1-12 18-15,4-3-5 0,-5-11-9 16,1-4 19-16,-5-11-14 16,-1-7-6-16,-4-7 14 15,0-11-5-15,-5-11-3 0,-5-7 0 16,-5 3 9-16,-9-7-13 0,-5 7 4 15,-15 8 7-15,-10 10-10 16,-4 15-8-16,-15 15 16 0,-15 18 1 16,-4 14-12-16,-15 11-1 15,-5 19 15-15,-4 7-19 0,-1 14 11 16,0 7 6-16,5 8-12 0,6 4 3 15,8 3 3-15,6 4 0 16,4 0-8-16,15-4 16 0,10-7-1 16,10-4-21-16,9-7 21 15,5-11-5-15,14-8-12 16,11-10 25-16,4-11-15 0,5-11-6 15,9-14 17-15,6-5-8 0,4-10-12 16,1-7 17-16,-1-8 0 16,-4-3-18-16,-6-8 20 0,-4-3-16 15,-5-11 6-15,-10-7 15 16,-9-4-15-16,-15-4-5 0,-15 0 12 15,-14 4-7-15,-5 11-6 0,-10 11 11 16,-4 18-1-16,-10 21-18 16,4 30 17-16,-9 18 1 15,5 22-12-15,0 15 8 0,0 7 3 16,9 7-3-16,5 0-9 15,1 4 13-15,18-1-9 0,1-3-6 16,14-11 20-16,6-7-9 0,4-7 6 16,14-11 7-16,6-15-17 15,14-7 12-15,4-12-2 0,1-13-12 16,10-12 6-16,4-3 12 15,0-7-8-15,-9-8-4 0,5-7 2 16,-6-7-10-16,-4-4 16 0,-10 0-4 16,-4-8-11-16,-16-6 18 15,-4-1-8-15,-15-3-7 16,-4 7 13-16,-10 4-17 0,-1 18 10 15,-9 15-6-15,0 14-7 16,0 25 21-16,0 19-10 0,0 7-11 16,-4 15 22-16,4 7-14 0,5 10-3 15,4 12 22-15,1 3 21 16,9-7-3-16,6 0-8 0,4-7-15 15,5-11 2-15,10-11-13 16,14-11 7-16,0-7 1 0,10-11-8 16,5-11 0-16,5-8 7 15,-1-6-16-15,11-8 9 0,-1-7 6 16,-4-8-10-16,4-7 13 15,-5-3-6-15,1-11-6 0,-15-8 8 16,-5-11-1-16,-14-10-9 16,-10-4 12-16,-10-4-7 0,-15 4 0 15,-9 7 5-15,-15 15-5 0,-4 18-11 16,-5 26 4-16,-1 25 17 15,-4 25-16-15,0 22 3 0,-1 19 3 16,6 14-5-16,5 10 1 16,4 12 13-16,5-7-14 15,5-4-4-15,15-11 17 0,9-8-18 16,15-13 13-16,5-12 3 0,14-11-14 15,5-10 20-15,15-12-12 16,9-10-8-16,5-15 15 0,10-4-7 16,10-11-5-16,4-6 8 15,-4-5 5-15,4-7-11 0,-4-3 7 16,-5-8 6-16,-10 4-10 0,-15-7-6 15,-9 0 17-15,-14-12-6 16,-6-3-14-16,-19-7 14 0,-15-3-5 16,-9 2-8-16,-15 12 16 15,-19 11-11-15,-5 29-2 16,-15 25 5-16,1 22-5 0,-11 22 7 15,6 14 5-15,4 12-17 0,10 10 13 16,5 1-3-16,15-1-11 16,14-11 15-16,9-3-2 0,21-4-13 15,13-14 20-15,16-8-7 16,13-18-2-16,11-3 11 0,9-12-3 15,15-10-13-15,5-11 14 0,4-8-9 16,5-7-6-16,1-3 20 16,-1-4-14-16,-9-8-9 15,-5-6 18-15,-10-5-2 0,-10-10-14 16,-9-7 16-16,-10-15-2 15,-10-11-13-15,-14-8 13 0,-10-10-7 16,-10 0-9-16,-14 3 16 0,-5 4-3 16,-15 15-13-16,-10 22 14 15,-9 21-8-15,-5 26-7 0,1 29 15 16,-6 29-9-16,5 29-5 15,0 22 16-15,5 18-13 0,14 4 2 16,10-4 10-16,5-3-13 0,15-15 7 16,14-15 3-1,15-10-7-15,9-19 4 0,15-11 4 16,15-18-12-16,14-21 8 0,15-12 11 15,4-10-9-15,10-19-10 16,0-7 12-16,-4-7-4 0,-1-11 0 16,-4-15 11-16,-6-7-1 0,-9-11-15 15,0-11 8-15,-14-3 3 16,-1-8-6-16,-14 0 0 0,-20 15 6 15,-14 22 2-15,-15 18-18 16,10 69 1-16,-63-18 0 0,-5 43 16 16,-9 40-10-16,-11 23-6 15,-4 21 13-15,5 18-11 16,-1 4-2-16,11 0 12 0,14-7-3 15,14-11-9-15,20-15 9 0,14-10 6 16,15-23-9-16,20-14 12 16,19-11-5-16,9-22-12 0,10-10 14 15,6-12-9-15,3-14 0 0,1-4 8 16,0-11 2-16,-5-7-11 15,-4-11 11-15,-1-3 3 0,-10-16-15 16,-4-13 5-16,-15-8 10 16,-5-4-14-16,-14-7 4 15,-10-3 6-15,-14 3-15 0,-11 3 16 16,-4 9-16-16,-14 24 12 15,-11 19-3-15,-4 25-10 0,-10 25 15 16,0 30-5-16,-10 18-15 0,1 22 15 16,4 22 0-16,10 3-8 15,10 0 8-15,14 4 8 0,14-11-16 16,11-15 8-16,14-6 7 15,14-16-15-15,11-17 8 0,9-12 11 16,4-14-16-16,11-15-1 0,0-7 16 16,4-7-3-16,-5-11-13 15,1-4 14-15,-5-10-6 16,-1-12-9-16,-9-10 18 0,-5-8-8 15,-4-15-6-15,-1-3 3 16,-14 0 8-16,-6 11-4 0,-8 8-10 16,-16 21 2-16,20 51 11 0,-43-22-20 15,-1 25 18-15,-5 19-5 16,6 15-7-16,4 3 4 0,5 3 3 15,5 5-270-15,5 3-287 16,9 0-258-16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1.0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5CFBF6A-081C-49F9-B078-1F48BADDC810}" emma:medium="tactile" emma:mode="ink">
          <msink:context xmlns:msink="http://schemas.microsoft.com/ink/2010/main" type="inkDrawing" rotatedBoundingBox="6789,10857 7050,8332 7104,8338 6842,10862" shapeName="Line"/>
        </emma:interpretation>
      </emma:emma>
    </inkml:annotationXML>
    <inkml:trace contextRef="#ctx0" brushRef="#br0">684-3319 860 0,'0'0'174'0,"-24"44"209"15,24-44-19-15,-20 69-46 16,6 7-42-16,-1 12-53 16,6 14-18-16,-6 7-29 15,0 7-34-15,6 4-10 0,-1 1-28 16,0 2-24-16,-4 5-16 15,4 3-26-15,-5 3-19 16,6 5-3-16,-11-5 0 0,6 1-16 16,4-15 13-16,-4-14-8 15,9-15-8-15,-5-8 14 16,10-14 1-16,-5-14-18 0,5-11 13 15,0-44-2-15,0 40-11 16,0-40 9-16,0 0-3 0,0 0 0 16,0 0 6-1,0 0-6-15,0 0 7 0,0 0-7 16,-5 36 2-16,5-36 2 15,0 0-7-15,0 0 14 0,0 0-17 16,0 0 6-16,-9 37 0 16,9-37-12-16,0 0 20 15,-25 36-17-15,25-36-60 0,0 0-163 16,0 0-351-16,-9 33-533 15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5.35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79579A3-DE31-4C74-9E92-82F952F8DCE8}" emma:medium="tactile" emma:mode="ink">
          <msink:context xmlns:msink="http://schemas.microsoft.com/ink/2010/main" type="inkDrawing" rotatedBoundingBox="11471,14059 15819,13459 15835,13576 11487,14177" shapeName="Other"/>
        </emma:interpretation>
      </emma:emma>
    </inkml:annotationXML>
    <inkml:trace contextRef="#ctx0" brushRef="#br0">-2383 6466 278 0,'29'-8'106'16,"5"1"20"-16,5-4 12 0,5 4 17 16,4-1 38-1,15 1 33-15,10 0-3 0,5 3-24 16,9-3-36-16,10 3 9 15,5-7-23-15,10 1-52 0,-1-1-13 16,15-8 8-16,5 1-16 16,5 0-22-16,10-4-20 15,4 8 34-15,5-1-22 0,1-3-21 16,-6 0 11-16,-4-1-14 15,-6 1 1-15,-4 0-23 0,-5 4 15 16,-9-5-6-16,-11 1-9 16,-4 4 3-16,-10-1 0 15,-10 4-6-15,-9 0 51 0,-10 4 21 16,-5-4 5-16,-5 0-29 15,-9 7-8-15,-5-6-34 0,-1 2 16 16,-4 1-11-16,0-4-14 0,0 4 16 16,4-1-10-16,-4 1-7 15,0 0 2-15,-5 0 9 0,5 3 5 16,-5 0-3-16,0 4-6 15,-5-3 0-15,0-5 0 0,5 1 0 16,-5 4 0-16,0-5 5 0,-5-3-5 16,-4 4 11-16,-1 0 18 15,-19 7-5-15,20-15-7 16,-1 8-5-16,-19 7-6 0,19-7-6 15,-19 7 4-15,25-8-7 16,-25 8 3-16,0 0-3 0,0 0 3 16,24-14 0-16,-24 14 0 0,0 0 3 15,24-11 4-15,-24 11-3 16,25-15 3-16,-25 15-16 0,19-11 9 15,-19 11 0-15,0 0 6 16,24-14-3-16,-24 14 1 0,0 0-8 16,0 0 1-16,0 0 3 15,0 0 3-15,0 0 9 0,0 0-10 16,0 0-61-16,0 0-179 15,0 0-198-15,0 0-227 0,0 0-94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34.7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A217FCD-BB8E-4435-9262-31F74B8D80B3}" emma:medium="tactile" emma:mode="ink">
          <msink:context xmlns:msink="http://schemas.microsoft.com/ink/2010/main" type="inkDrawing" rotatedBoundingBox="9146,11750 15889,9932 15912,10016 9169,11834" semanticType="underline" shapeName="Other">
            <msink:sourceLink direction="with" ref="{4246152A-F674-4368-8B2A-426AB991F6A8}"/>
            <msink:sourceLink direction="with" ref="{0316C3EE-7E1F-433A-90F8-061F261FACE9}"/>
          </msink:context>
        </emma:interpretation>
      </emma:emma>
    </inkml:annotationXML>
    <inkml:trace contextRef="#ctx0" brushRef="#br0">0 1777 389 0,'0'0'83'15,"0"0"111"-15,0 0-14 16,0 0-54-16,0 0-21 0,0 0-58 16,0 0 60-16,0 0-5 15,0 0 76-15,0 0-54 16,20 8-29-16,-20-8-18 0,24 11 9 0,-24-11 1 15,25 3 27-15,0 1-1 16,-1 0-15 0,16-8 14-16,14-7 8 0,15-4 5 15,15-7-25-15,24-15-6 16,30-4 22-16,29-10-16 0,26-5-14 16,23-7-24-16,26-7-20 0,14-4 14 15,20 0-25 1,9-3 14-16,1-4 3 0,0 3-30 0,0-3 4 0,-6 7-5 15,6 0-14-15,-10 4-7 32,-20 7-5-32,-19 4 1 0,-26 7 4 15,-14 11 9-15,-24 4 6 16,-21 1-11-16,-23 2-4 0,-21 5 1 0,-19 7 7 16,-20 7 13-16,-10 0 9 15,-15-3-12-15,0-1-9 0,-4 4 4 16,-1 1-6-16,-4-1 2 15,-1 4-5-15,1-4 4 16,4 0-12-16,10 4 8 0,5-4 0 16,6-3 3-16,-1 3 0 15,-5-3-7-15,0 6 11 0,-10-2-12 16,-4 3 8-16,-1-4-3 0,1 0 7 16,-1 4-7-16,0-4 20 0,-4 4-20 15,-1 0 18 1,1 0-15-16,-1-4 8 15,1 8-14-15,-11-1 15 0,1 1-12 16,-25 7 6-16,20-7-3 16,-20 7 12-16,0 0 27 0,0 0 12 15,0 0-5-15,0 0 4 16,0 0-16-16,0 0-2 0,0 0-28 16,0 0 5-16,0 0-21 15,0 0 1-15,0 0-95 0,0 0-90 0,0 0-119 16,0 0-178-1,0 0-196-15,-30 11-55 16,1 3 42-16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7.5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F74F3FD-799E-4392-9361-47BCB4B38DD9}" emma:medium="tactile" emma:mode="ink">
          <msink:context xmlns:msink="http://schemas.microsoft.com/ink/2010/main" type="inkDrawing" rotatedBoundingBox="7964,6584 12689,6850 12677,7057 7952,6791" shapeName="Other"/>
        </emma:interpretation>
      </emma:emma>
    </inkml:annotationXML>
    <inkml:trace contextRef="#ctx0" brushRef="#br0">-9268 5881 706 0,'44'-18'178'0,"9"11"98"16,10 7 18-16,15 7-53 0,19 4-79 16,24 7 13-16,15 7 14 15,10 0-66-15,19 4-39 16,14 3 3-16,15-7-40 0,20 1-30 15,9-9-9-15,10-2 95 16,-5-4-35-16,-10-1-24 0,1-6-9 16,-15 3-21-16,-1 1-6 15,-13-2-1-15,-6 1-3 0,-9 1-9 16,-10-1 1-1,-20 0 13-15,-19-3-9 0,-14-4 0 16,-20 0 3-16,-14 0-12 16,-20 0 18-16,-9 0-9 0,-11-4 0 15,-13 0 6-15,-25 4-6 16,29 0 4-16,-29 0 3 0,0 0-18 15,0 0 18-15,0 0-10 16,19 0-5-16,-19 0 18 16,0 0-18-16,0 0 13 0,0 0-5 15,0 0-9-15,24-3 15 16,-24 3-1-16,0 0-10 15,0 0 5-15,0 0 4 0,0 0-11 16,0 0 7-16,0 0 12 16,30-11 63-16,-30 11 2 15,29-11-30-15,-29 11-24 0,34-14 3 16,-5 3-17-16,-29 11-5 15,34-14 14-15,-34 14-18 0,34-18 0 16,-34 18 7-16,0 0-27 16,0 0-211-16,0 0-316 0,14-39-348 15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6:08.9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7FD13E6-DCFF-47B1-B0DB-C8B7C61866A2}" emma:medium="tactile" emma:mode="ink">
          <msink:context xmlns:msink="http://schemas.microsoft.com/ink/2010/main" type="inkDrawing" rotatedBoundingBox="5733,7160 16827,14381 12730,20676 1636,13455" semanticType="callout" shapeName="Other">
            <msink:sourceLink direction="with" ref="{85274D8B-2B03-4E43-9185-FFEC95AE6440}"/>
            <msink:sourceLink direction="with" ref="{C705E561-940F-4197-A238-2467B92B3F6C}"/>
          </msink:context>
        </emma:interpretation>
      </emma:emma>
    </inkml:annotationXML>
    <inkml:trace contextRef="#ctx0" brushRef="#br0">12651 6897 453 0,'0'0'125'16,"0"0"50"-16,0 0 15 0,0 0 7 15,0 0 10-15,0 0 22 16,5 29-17-16,-5-3-3 0,0 3-16 15,-5 11-33-15,-5 0-16 16,-4 7-25-16,-6 4-16 0,1 0-26 16,-5 0 10-16,-1 4-20 15,-4-1-19-15,5 1-3 0,0-4-4 16,-5 3 6-16,9-3 0 0,-4-3-3 15,5 2 7-15,-6 5 11 16,-9 3-7-16,5 1 7 16,-5-1-9-16,-5 0-3 0,6-3-14 15,-1-1 1-15,-5 1-5 0,5-8-15 16,0 0-3-16,0-3-8 15,5 0 4-15,-5-4 1 0,5-4 2 16,0 1 26-16,-1-1-11 16,1-3-13-16,0 3-4 0,-5 1-11 15,-5 3 5-15,-4 3 1 0,-11-3 1 16,1 8 6-16,-10-5 0 15,0 1-2-15,-10 3-11 16,5 1 0-16,-10-1 7 0,6 4 1 16,-6 0-2-16,-5 0-6 0,6 0 7 15,-10 0-5-15,-1 3-6 16,-9 1 15-16,5-1-1 0,-5 1 3 15,-5 3 21-15,0 0-19 0,0-3-2 16,-5-4 0-16,-4 0-4 16,-1 0-4-16,1 0-5 0,4-4 3 15,-5-3-1-15,5-1-2 0,1-2 0 16,4-5 8-16,0 0-6 15,5-3-2-15,5 0 5 16,4-8 0-16,-4 4 1 0,5-7-2 16,-1 4-1-16,1-8-1 15,-5 4-2-15,0-4-5 0,-1-3 8 16,6-1-10-16,-5 1-1 0,5-8 4 15,-1 0 4-15,6-3-5 16,-1-1 2-16,6-6 3 0,-1 3 0 16,0-4 2-16,1 4 7 0,-1-3-2 15,0 3-10-15,1 0-3 16,-1 3 2-16,0 1 1 0,-4-4 0 15,-5 3 3-15,-1-3 0 16,-4 0 0-16,-5 0 3 0,0 0 2 16,0-3-2-16,-5-4-6 15,0-4 3-15,0 0-4 0,0-4 11 16,0-3-7-16,1 3 2 0,-1-3 2 15,-5-4-10-15,5 1 1 16,0-1 8-16,-5 0-8 0,1-4 5 16,-6-3 13-16,0 4-13 0,-4-4 0 15,9-4 34-15,-5 0 23 16,6 4-24-16,-1-4-23 0,5-7 9 15,5 0-2-15,0 0-20 16,0-3 3-16,10-1 9 16,-1 4-5-16,1-4-9 0,0 0 8 15,4 8 7-15,-4-4-10 0,4 4 0 16,1-4 6-16,4 0-6 15,0 0 8-15,1 3-15 0,4-3 7 16,0 0 0-16,0 0-3 0,6-7 3 16,-1 3 0-16,4 0 3 15,1 4-8-15,0-3 7 0,5-5 0 16,0 5-2-16,0 3 0 0,-1-8 12 15,1 1-12-15,5 0-4 16,-1-1 4-16,1-3 9 16,5 1-9-16,-6-1-6 0,10 0 2 15,-4-4 22-15,4-7-18 0,-4 4-7 16,-1-8 14-16,1-3-3 15,-11 0-9-15,6-7-1 0,0-4 16 16,-1 0-17-16,-4-4 7 0,0-7 0 16,4 0 7-16,-4-4-12 15,0-3 2-15,0-4 13 0,4-3-1 16,1-1-15-16,5 0-8 0,-1 5 22 15,0 2-5-15,6 1-9 16,-1-4 14-16,0 4-14 16,-4-4 6-16,4 0 4 0,1 0-1 15,-6-7-3-15,5-4 7 0,1-11 5 16,4-3-20-16,-5-4 1 15,10 0 9-15,-5-4 4 0,10-7-6 16,0 4-4-16,5 0 4 0,5 3 7 16,-6 8-1-16,6 10-18 15,4 4 12-15,1 4 17 0,4 0-17 16,0 7-10-16,1-3 21 0,9-5-18 15,-5 1 2-15,5 4 5 16,0-8 9-16,0 4-12 16,0 7-3-16,5 4 2 0,-5-1 9 15,4 8-12-15,6 8-2 0,0 6 25 16,0-3-6-16,4 7-25 15,-4 1 15-15,4 6-3 0,6 8 15 16,-6 0-16-16,1 3 1 0,-1 4 0 16,6 0 10-16,-1 0 0 15,-4 4-17-15,-15 47 2 0,29-66 8 16,-5 12 0-16,-24 54 0 0,34-66 0 15,-5 12 10-15,-4 6-6 16,-25 48-20-16,38-65 9 16,-4 14 22-16,-34 51-19 0,44-66-6 15,-10 15 24-15,-34 51-29 0,53-58 12 16,-14 14 3-16,-39 44 14 15,54-58-19-15,-16 15 1 0,-38 43 11 16,49-59-10-16,-10 12 15 16,-39 47-17-16,48-47 2 0,-48 47 18 15,44-55-29-15,-44 55 14 0,48-51 0 16,-48 51-3-16,49-54 19 15,-49 54-25-15,39-48 0 16,-39 48 12-16,39-47 4 0,-39 47-7 16,38-47 0-16,-38 47-3 0,39-55 3 15,-39 55-7-15,44-47 1 16,-44 47 23-16,44-55-23 0,-44 55 6 15,48-43 12-15,-48 43-12 0,49-44-8 16,-49 44 3-16,43-40 9 16,-43 40-10-16,44-37 9 0,-44 37 7 15,44-36-18-15,-44 36 4 0,43-29 18 16,-43 29-14-16,0 0-13 15,49-40 10-15,-49 40 11 16,0 0-17-16,48-33 4 0,-48 33 8 16,44-33-10-16,-44 33 7 0,44-25 18 15,-44 25-18-15,0 0-7 16,48-29 9-16,-48 29-2 0,49-29-8 15,-49 29 13-15,0 0 1 0,43-40-10 16,-43 40-4-16,0 0 18 16,44-30-13-16,-44 30-3 0,0 0 2 15,0 0 7-15,0 0 5 0,44-36-13 16,-44 36 5-16,0 0 0 15,0 0 0-15,0 0 2 16,44-44 10-16,-44 44-21 0,0 0-6 16,0 0 15-16,48-40 15 0,-48 40-10 15,0 0-18-15,0 0 9 16,44-36 13-16,-44 36-12 0,0 0-1 15,0 0 24-15,0 0-32 0,0 0 2 16,0 0 27-16,43-33-25 16,-43 33-3-16,0 0 18 0,0 0 3 15,0 0-22-15,0 0 5 0,0 0 27 16,0 0-30-16,0 0 5 15,0 0 20-15,0 0-12 16,0 0-20-16,0 0 17 0,0 0 8 16,0 0-2-16,0 0-14 0,0 0 1 15,0 0 20-15,0 0-21 16,0 0 10-16,0 0 8 0,0 0-14 15,0 0 0-15,0 0 4 0,0 0 15 16,0 0-25-16,0 0 6 16,0 0 8-16,44-33-9 0,-44 33-3 15,0 0 8-15,0 0 8 16,0 0-8-16,0 0-5 15,0 0 5-15,0 0 10 0,0 0-20 16,0 0 20-16,44-29-10 0,-44 29-7 16,0 0 3-16,0 0 17 15,43-25-24-15,-43 25 4 0,0 0 22 16,49-33-15-16,-49 33-8 0,0 0 2 15,44-25 17-15,-44 25-17 16,0 0 6-16,0 0 8 0,0 0-14 16,43-22-2-16,-43 22 28 0,0 0-25 15,0 0-9-15,44-26 20 16,-44 26 6-16,0 0-19 15,0 0-2-15,0 0 26 0,0 0-17 16,0 0 0-16,0 0 17 0,0 0-28 16,0 0 1-16,0 0 26 15,0 0-25-15,0 0 1 0,0 0 20 16,0 0-9-16,0 0-14 0,0 0 16 15,0 0-9-15,0 0-8 16,0 0 15-16,0 0 7 0,0 0-20 16,0 0 2-16,0 0 24 0,0 0-22 15,0 0-2-15,0 0 4 16,0 0 8-16,0 0-7 15,0 0-6-15,0 0 17 0,0 0-3 16,0 0-10-16,0 0 5 0,0 0 4 16,0 0-13-16,0 0 24 15,0 0-15-15,0 0-10 0,0 0 10 16,0 0 0-16,0 0 0 0,0 0 0 15,0 0 13-15,0 0-26 16,0 0 3-16,0 0 1 0,0 0-271 16,0 0-111-16,0 0-176 0,0 0-330 15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54.64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5274D8B-2B03-4E43-9185-FFEC95AE6440}" emma:medium="tactile" emma:mode="ink">
          <msink:context xmlns:msink="http://schemas.microsoft.com/ink/2010/main" type="inkDrawing" rotatedBoundingBox="5680,13690 6081,10910 7342,11092 6940,13873" shapeName="Other">
            <msink:destinationLink direction="with" ref="{C7FD13E6-DCFF-47B1-B0DB-C8B7C61866A2}"/>
            <msink:destinationLink direction="with" ref="{53677DB0-7B62-4655-83A5-76B64C198E23}"/>
          </msink:context>
        </emma:interpretation>
      </emma:emma>
    </inkml:annotationXML>
    <inkml:trace contextRef="#ctx0" brushRef="#br0">0 1452 804 0,'0'0'340'0,"0"0"-64"16,0 0-9-16,0 0-15 15,0 0 29-15,10-36-28 16,-1-8-37-16,-4-3-53 0,0-4-48 16,-5-7-35-1,5-8-25-15,-5-14-12 0,5-11-34 16,-5-18 10-16,4-18-19 15,6-15 14-15,5 0-14 0,-6 7 4 16,6 19-1-16,-5 25-7 16,-1 22 12-16,-4 21-20 15,-5 48 19-15,0 0-7 0,0 0 16 16,29 0-16-16,-29 0 17 15,34 48-17-15,-5 3 16 0,-4 7 26 16,-1 7 18-16,0 12 30 16,1 3-4-16,-1 4-27 15,0-1 9-15,-5 1-5 16,6-4-33-16,-6-11-1 15,-4-3-9-15,4-15-11 0,-9-8 7 16,0-10-16-16,-10-33 0 16,0 0 2-16,9 29-2 0,-9-29 11 15,0 0-15-15,0 0 0 16,0 0 22-16,0 0-30 15,0 0-18-15,0 0-241 0,24-25-258 16,-9-4-325-16,-15 29-99 16</inkml:trace>
    <inkml:trace contextRef="#ctx0" brushRef="#br0" timeOffset="236.0134">102 659 1333 0,'0'0'387'15,"0"0"60"-15,0 0-80 0,0 0-106 16,19-47-131-16,10-4-62 15,15 0-36-15,9 0-7 16,1-4-135-16,4 1-456 0,0-4-485 16</inkml:trace>
    <inkml:trace contextRef="#ctx0" brushRef="#br1" timeOffset="-46748.6735">97-386 1147 0,'-34'29'296'15,"-5"11"5"-15,0 19 5 0,-9 13-43 16,-6 19-55-16,6 26-13 15,-10 21-19-15,4 29-20 16,1 26-16-16,-1 18-20 0,11 19-3 16,4-5-61-16,10-17-25 15,14-19-14-15,15-29-20 0,10-25 10 16,19-33-12-16,20-33 5 15,14-29 8-15,19-33-8 16,15-25 8-16,10-26-11 16,5-25 11-16,-1-18-8 0,6-26 0 15,-11-18 0-15,-8-25 14 16,-11-23-3-16,-10-21-4 15,-13-18 1-15,-16-15-3 0,-24-15-2 16,-24-10-3-16,-24 18 9 16,-24 32 3-16,-20 44-2 0,-20 55 8 15,-9 55-10-15,-10 54-8 16,-14 51 0-16,-5 36-6 15,0 26 0-15,5 11 6 0,14-1-24 16,24-6-151-16,15-12-156 16,25-10-212-16,14-8-232 15,19-14-48-15</inkml:trace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6:32.83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3677DB0-7B62-4655-83A5-76B64C198E23}" emma:medium="tactile" emma:mode="ink">
          <msink:context xmlns:msink="http://schemas.microsoft.com/ink/2010/main" type="inkDrawing" rotatedBoundingBox="6371,13768 16071,13742 16078,16688 6378,16713" semanticType="callout" shapeName="Other">
            <msink:sourceLink direction="with" ref="{85274D8B-2B03-4E43-9185-FFEC95AE6440}"/>
            <msink:sourceLink direction="with" ref="{C705E561-940F-4197-A238-2467B92B3F6C}"/>
          </msink:context>
        </emma:interpretation>
      </emma:emma>
    </inkml:annotationXML>
    <inkml:trace contextRef="#ctx0" brushRef="#br0">9701 350 326 0,'0'0'60'16,"0"0"-3"-16,-25 25 29 0,25-25-17 15,0 0 1-15,0 0 6 16,0 0-20-16,0 0 6 16,0 0 9-16,-29 29-17 0,29-29 14 15,0 0 14-15,0 0-18 16,-29 33 22-16,29-33 9 0,0 0-11 15,-34 36-27-15,15-14-7 16,19-22 29-16,-25 29-9 0,25-29-18 16,-29 33-15-16,29-33 17 15,-29 40-10-15,10-11-13 0,-1-7 30 16,6 4-22-1,-1-5-23-15,15-21-1 0,-24 29 24 16,5-3 8-16,19-26-12 16,-20 29-8-16,6-3-17 0,14-26 5 15,-20 25-12-15,20-25-12 16,-19 25 9-16,19-25 6 0,-25 30-1 15,6-9-2-15,19-21-3 16,-24 30-6-16,9-12 21 16,15-18-2-16,-24 22-13 0,5-1-5 15,19-21 0-15,-25 26 11 16,6-8 0-16,-1-3 5 0,20-15-4 15,-24 29-3-15,5-7-4 16,4-4-7-16,15-18 7 0,-24 22-6 16,9-4 16-16,15-18-10 0,-19 22-4 15,19-22 17-15,-24 21-11 16,24-21-17-16,-20 22 11 0,20-22 15 15,-19 22-4-15,19-22-13 16,-19 18-4-16,19-18 14 0,-20 22-1 16,20-22 7-16,-14 18-10 15,14-18-7-15,-30 26-4 16,6-1 11-16,0-6 4 0,0 2 8 15,-1 1-7-15,-4 0-5 0,5 4-9 16,-5-1 6-16,-5-3 6 16,5 3 10-16,-5 4-9 0,5-3-10 15,-5-1-1-15,5 1 9 16,0-4 2-16,-1 3 2 0,-4-3-6 15,1 3-6-15,3 1 10 16,1-1-1-16,0-3 10 0,-5 0-9 16,0-4-9-16,10 4-10 0,-10 0 24 15,0-4-15-15,5 0 12 16,0 1-14-16,-5-1 12 15,5 4 0-15,0-8 8 0,-1 1-7 16,1-1-9-16,5 1-8 16,-10-1 7-16,5 5 13 0,0-5 6 15,0 1-11-15,0-4-6 16,0 3-4-16,-5 1 4 0,0-1 7 15,5 1 6-15,-5-4-10 0,0 0 3 16,0 0-11-16,4 3 0 16,1-3 19-16,-5 0-1 15,0 0-13-15,0 0 0 0,5 0-11 16,-5-4 23-16,5 8 5 15,0-8-7-15,0 4-12 0,-5-4-9 16,0 4 14-16,0-4 11 16,0-3-1-16,0 3-10 0,0 0-5 15,5 1-4-15,-5-1 9 16,5 0 6-16,-5-7 1 0,5 8-12 15,0-5-7-15,0 8 12 0,0-7 13 16,-1 7-2-16,-3-4-11 16,-1 0-8-16,0 4 0 0,0 4 20 15,-5-1-4-15,0 1-8 16,0-4-10-16,5 3 7 15,-5-3 3-15,1 7-7 0,-1-3 11 16,-5 3 4-16,10 0-11 16,0-7 0-16,0 8 12 0,0-9-7 15,0 1-14-15,0 0 18 0,5-3 4 16,-5 2-22-16,0-2 6 15,0-5 12-15,0 5-1 0,5-1-22 16,-5 0 17-16,0 0 10 16,-5 4-8-16,5-3-5 0,-4-1 3 15,-1 0 6-15,5 4-19 0,-5-4 9 16,5 1 14-16,0-1-1 15,0-3-9-15,-5 3 5 16,0 4-19-16,5-8 8 0,-4 5 14 16,-1 3 0-16,0-4-8 15,5 0-5-15,-10 1 5 0,6-1 3 16,-1 0-9-16,0 4 3 15,-5-4 3-15,10 1-5 0,0 2 8 16,0-2-9-16,-4-1 15 0,-1-3-19 16,0-4 16-16,5 3 5 15,-5 1-7-15,5-4-4 0,5 0-19 16,-10 4 15-16,5-4 9 15,0-4 5-15,0 0-10 16,-5 1 0-16,1 3 12 0,4-8-23 16,-5 5-3-16,0 3 19 15,0 0-5-15,0 0-15 0,1 0 15 16,-1-4 2-16,-5 4-2 0,5 4 0 15,-4-4 11-15,-1-4-9 16,5 0 41-16,-9 1 44 0,4-4-39 16,0 3-17-16,1 4-21 15,-1 0-7-15,-5-7 10 0,11-1-17 16,-11-3 9-16,10 4-13 15,-4 0 8-15,-6-4 7 16,0 4 6-16,6-1 19 0,4 5 0 16,-5-5-5-16,-4 5 4 0,4-1-31 15,0-3 0-15,-4 0 13 16,4 3-5-16,1 0-8 0,-1-3 0 15,5-4 5-15,-5 8-8 16,6-8-6-16,-1-4 11 16,5 0 3-16,-5 5-14 0,0-9 9 15,5 8-7-15,-5-3 14 0,1-4-10 16,4 3-4-16,-5 4 4 15,0 0 13-15,5-3-1 0,-5-1-9 16,5 1-11-16,-5-1 1 16,1 4 10-16,-6 4 13 0,5-11-11 15,0 3-14-15,5 1 8 16,-5-1 16-16,5 0-9 0,-4-3-3 15,4 0-4-15,5 3 0 0,-5-3 4 16,0 0 8-16,-5 4-5 16,5-5-9-16,5 1-3 0,-5 7 17 15,5-7 0-15,-5 3-2 16,0 1-10-16,5-1-5 15,-5 1 17-15,0-4 11 0,0 3-13 16,0 0-6-16,0 1-5 16,0-4 21-16,0 3-7 0,5-7-9 15,-5 8 0-15,5-4-7 0,0-1-2 16,-5 5 15-16,4-4 3 15,1-4 1-15,0 4-10 0,0-4 3 16,0 4 12-16,0-1 2 16,-5 1 1-16,10 0-11 0,-6-4-7 15,6 4 0-15,-5 0 0 16,5-4 9-16,0 0-1 15,-1-3-15-15,1 3-3 0,5-4 10 16,-6 4 8-16,1-3 0 16,0 0-6-16,24 25-12 0,-34-41 4 15,10 9 12-15,-1 3 1 0,1-1-1 16,5 5-6-16,-6 0-19 15,25 25 19-15,-29-44 8 0,0 11 2 16,5 0-10-16,5 4 0 16,-1 4-8-16,20 25 5 0,-24-40 6 15,0 3 10-15,4 5-9 16,20 32-11-16,-29-33-3 15,10 0 18-15,19 33-3 0,-25-33-5 16,25 33 0-16,-19-36-4 0,0 3 9 16,19 33 11-16,0 0-14 15,-25-36-2-15,25 36-10 0,-19-37 10 16,19 37 10-16,-19-32-10 15,19 32 0-15,0 0-10 0,-15-37 10 16,15 37 10-16,0 0-5 16,0 0-8-16,-19-40-5 0,19 40 8 15,0 0 8-15,0 0-1 0,0 0-11 16,-10-33-3-16,10 33-2 15,0 0 15-15,0 0 4 16,-10-36-10-16,10 36-4 0,0 0-5 16,0 0 19-16,0 0-6 15,0 0-4-15,-10-33-11 0,10 33 11 16,0 0 11-16,0 0-6 15,-4-36-9-15,4 36-4 0,0 0 8 16,0-33 7-16,0 33 2 0,0 0-16 16,0 0-3-16,0-33 17 15,0 33 0-15,0 0-7 16,0 0 0-16,0 0-9 0,0 0 5 15,-10-43 10-15,10 43 2 16,0 0-8-16,0 0-8 0,0 0 8 16,-5-40 7-16,5 40-3 15,0 0 1-15,0 0-8 0,0 0-6 16,0 0 3-16,0 0 12 0,0 0-11 15,0 0 5-15,0 0 0 16,-10-44-3-16,10 44 11 0,0 0 2 16,0 0-7-16,0 0-9 15,-14-40-2-15,14 40 5 16,0 0 14-16,0 0-6 0,-10-47-9 15,10 47-5-15,0 0 3 16,0 0 11-16,-10-40-9 0,10 40 7 16,0 0-3-16,-9-37 6 15,9 37 0-15,0 0-2 0,0 0-8 16,-10-40-2-16,10 40 0 0,0 0 14 15,0 0 0-15,0 0-12 16,0 0-2-16,0 0 3 0,-10-33 11 16,10 33-2-16,0 0-15 15,0 0 5-15,0 0 7 16,-9-36 1-16,9 36-1 0,0 0-3 15,-15-33-11-15,15 33 6 16,0 0 12-16,0 0 2 0,-10-32-14 16,10 32-3-16,0 0 2 0,0 0 10 15,0 0 5-15,0 0-1 16,-9-37-8-16,9 37-8 0,0 0-3 15,0 0 15-15,0 0 6 16,0 0-5-16,-5-36-5 0,5 36-8 16,0 0 1-16,0 0 15 15,-5-37-1-15,5 37-4 16,0 0-9-16,-5-36 0 0,5 36 13 15,0 0-3-15,0 0-4 0,-10-33-3 16,10 33-5-16,0 0 8 16,0 0 7-16,0 0-3 0,0 0-4 15,0 0-9-15,0 0 0 16,0 0 12-16,0 0 8 0,0 0-11 15,0 0 0-15,0 0-8 16,0 0 2-16,0 0 14 0,0 0-2 16,0 0-6-16,0 0-5 0,0 0 1 15,0 0 1 1,0 0 3-16,0 0 11 0,0 0-11 15,0 0-7-15,0 0 1 0,0 0 9 16,0 0 6-16,0 0-9 16,0 0-3-16,0 0-5 0,0 0 8 15,0 0 0-15,0 0-71 16,0 0-314-16,0 0-369 0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7.148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E1A08C-35B7-4CF4-81B4-AD89C3B8927F}" emma:medium="tactile" emma:mode="ink">
          <msink:context xmlns:msink="http://schemas.microsoft.com/ink/2010/main" type="inkDrawing" rotatedBoundingBox="12383,7900 13191,5940 14393,6435 13584,8396" semanticType="callout" shapeName="Other">
            <msink:sourceLink direction="with" ref="{F9E86B24-24DD-48A7-9802-342F44496022}"/>
            <msink:sourceLink direction="with" ref="{229F38A7-0C1F-418B-868E-1CC2ADCCF1F6}"/>
          </msink:context>
        </emma:interpretation>
      </emma:emma>
    </inkml:annotationXML>
    <inkml:trace contextRef="#ctx0" brushRef="#br0">-3717 5513 797 0,'-34'4'215'16,"-4"3"45"-16,-6 8 60 0,-5 3-59 16,-4 15-32-16,-15 3-56 15,0 19-41-15,-10 14-20 16,-4 14-10-16,0 16-10 0,9 14 5 15,0 10-24-15,15 8-17 16,9 8-7-16,15-5-13 16,10 5 7-16,19-8-18 15,25-8 19-15,13-17-16 0,26-12 6 16,13-21-23-16,16-22 19 15,9-22 13-15,14-25-14 0,11-15 21 16,9-29-6-16,-5-15-20 16,0-21 2-16,-9-19-14 15,-15-14-4-15,-5-25 4 16,-20-30-16-16,-9-29 15 0,-24-15-11 15,-25 1 0-15,-19 18 8 16,-24 25 3-16,-20 37 15 16,-24 39-7-16,-24 37-19 0,-19 40 9 15,-25 33-19-15,-5 29 6 16,-5 18-74-16,11 22-154 15,3 8-267-15,21 6-448 0</inkml:trace>
    <inkml:trace contextRef="#ctx0" brushRef="#br1" timeOffset="49780.8473">-3464 5965 528 0,'0'0'116'0,"9"-40"62"0,-9 40 63 15,0-40 3-15,0 40-17 16,0-37-5-16,0 37-10 15,0 0-49-15,0 0-12 0,-34 4-13 16,0 18 12-16,-4 11-9 16,-6 7-22-16,0 11-38 15,-4 3 2-15,-6 8 15 16,6-4-7-16,-1 4 0 0,1 0-1 15,9 0-26-15,0 0 2 16,15-8-14-16,5-3-31 0,4-7 7 16,10-8-12-16,5-36 12 15,10 40-14-15,-10-40 6 0,39 26 6 16,-1-19-26-1,1-10 8-15,10-5 2 0,-1-10-15 16,1 0 12-16,-1 0-5 16,-4-4-6-16,0 7 15 0,-10-3-11 15,0 0-5-15,-10 3 8 16,0 1-27-16,-24 14-197 15,0 0-248-15,39-37-451 0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8.71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7CDCFB2-91FD-4264-8E2A-40FB277167E0}" emma:medium="tactile" emma:mode="ink">
          <msink:context xmlns:msink="http://schemas.microsoft.com/ink/2010/main" type="inkDrawing" rotatedBoundingBox="9871,15330 10872,13133 11930,13615 10929,15812" semanticType="callout" shapeName="Other">
            <msink:sourceLink direction="with" ref="{C705E561-940F-4197-A238-2467B92B3F6C}"/>
          </msink:context>
        </emma:interpretation>
      </emma:emma>
    </inkml:annotationXML>
    <inkml:trace contextRef="#ctx0" brushRef="#br0">4216 2682 741 0,'-34'-33'226'15,"0"4"70"-15,0 4-11 0,0 7-37 16,6 3-19-16,-6 11-39 16,5 12-55-16,-5 28-7 0,-5 26 19 15,0 25-2-15,0 30 5 16,0 21-11-16,1 11-23 15,13 4-28-15,11-7-23 0,19-15-32 16,14-22-12-16,25-18-1 16,14-26 4-16,20-25 4 15,9-21-12-15,9-23 1 0,6-21-2 16,5-23 5-16,4-17-13 15,-4-12 7-15,0-10 4 0,-5-15-11 16,-11-18-12-16,-4-22 5 16,-14-14 6-16,-5-23-6 0,-20-14 4 15,-18-11 3-15,-26-7-4 0,-18 11 7 16,-20 33 31-16,-20 36 5 15,-9 51-16-15,-19 51-17 0,-15 47 17 16,-9 44-22-16,-15 36-17 16,-5 22 9-16,-5 11 0 15,9 4-4-15,11-4-8 0,29-15-26 16,19-14-158-16,24-11-147 15,25-18-191-15,23-19-228 0,25-13 3 16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6:59.565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0 160 0,'0'0'23'0,"0"0"2"0,0 0-4 16,0 0-5-16,0 0-9 15,0 0-7-15,0 0-3 16,0 0-12-16,0 0-44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6.388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679FD4-1132-4F2F-AD50-98C5DF309811}" emma:medium="tactile" emma:mode="ink">
          <msink:context xmlns:msink="http://schemas.microsoft.com/ink/2010/main" type="writingRegion" rotatedBoundingBox="6463,6125 7846,6125 7846,8250 6463,8250"/>
        </emma:interpretation>
      </emma:emma>
    </inkml:annotationXML>
    <inkml:traceGroup>
      <inkml:annotationXML>
        <emma:emma xmlns:emma="http://www.w3.org/2003/04/emma" version="1.0">
          <emma:interpretation id="{24FC1AC9-1C0F-491B-9E35-2F761C4D61E3}" emma:medium="tactile" emma:mode="ink">
            <msink:context xmlns:msink="http://schemas.microsoft.com/ink/2010/main" type="paragraph" rotatedBoundingBox="6463,6125 7846,6125 7846,8250 6463,8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43014F-EC5E-4498-99F9-D0C8C05C15FB}" emma:medium="tactile" emma:mode="ink">
              <msink:context xmlns:msink="http://schemas.microsoft.com/ink/2010/main" type="line" rotatedBoundingBox="6463,6125 7846,6125 7846,8250 6463,8250"/>
            </emma:interpretation>
          </emma:emma>
        </inkml:annotationXML>
        <inkml:traceGroup>
          <inkml:annotationXML>
            <emma:emma xmlns:emma="http://www.w3.org/2003/04/emma" version="1.0">
              <emma:interpretation id="{229F38A7-0C1F-418B-868E-1CC2ADCCF1F6}" emma:medium="tactile" emma:mode="ink">
                <msink:context xmlns:msink="http://schemas.microsoft.com/ink/2010/main" type="inkWord" rotatedBoundingBox="6463,6125 7846,6125 7846,8250 6463,8250">
                  <msink:destinationLink direction="with" ref="{9FE1A08C-35B7-4CF4-81B4-AD89C3B8927F}"/>
                  <msink:destinationLink direction="with" ref="{3EF90F0F-072A-46D7-ABD3-A13994600B9E}"/>
                </msink:context>
              </emma:interpretation>
            </emma:emma>
          </inkml:annotationXML>
          <inkml:trace contextRef="#ctx0" brushRef="#br0">859-5037 791 0,'0'0'204'15,"-39"-15"25"-15,5 12-46 16,0 6-15-16,0 8-32 0,-5 8-4 15,-5 6-13-15,-4 15-13 16,-1 7 6-16,-9 12-32 0,-5 10 7 16,0 11 12-16,0 4-13 15,5 10 6-15,0 8 6 16,14 0-35-16,5 7 0 0,10 4 9 15,14 3 1-15,10-3-12 16,10-4-16-16,20-10 20 16,9-16 8-16,19-10-39 15,20-22-4-15,14-14 1 0,10-27-27 16,5-20 18-16,10-20-11 15,-6-17-5-15,1-18 8 16,-5-12-14-16,-5-14 20 0,-5-7-20 16,-14-15 5-16,-5-14-8 15,-20-22 12-15,-4-26-16 0,-20-18-6 16,-20-11 24-16,-18 8-15 15,-11 21 0-15,-18 33 40 16,-11 33-8-16,-14 32-22 16,-10 37 3-16,-14 33-9 15,-20 33-3-15,-14 28 12 0,-5 26-14 16,-1 15 5-16,11 10-6 15,14-3-101-15,15 0-84 0,24-15-180 16,9-10-324-16,25-19-186 16</inkml:trace>
          <inkml:trace contextRef="#ctx0" brushRef="#br1" timeOffset="49104.8087">335-4418 1088 0,'0'0'378'15,"0"0"-35"-15,0 0-24 16,0 0-18-16,24 58-46 16,-10 1-58-16,-4 2-82 0,0 1-31 15,4 0-26-15,-4-4-19 16,5-3-34-16,-6 0 13 0,6-4-8 15,-5-4-10-15,-10-47-11 16,9 58-20-16,-9-58-156 16,5 51-146-16,-5-51-175 15,0 0-187-15,0 0 44 0</inkml:trace>
          <inkml:trace contextRef="#ctx0" brushRef="#br1" timeOffset="49607.8373">388-4523 1050 0,'-10'-40'350'0,"10"40"2"16,-5-48-68-16,10 12-81 15,-5 36-41-15,20-47-13 0,4 10-14 16,-24 37-48-16,44-40-29 15,-6 11-5-15,1 11-28 16,0 11 5-16,0 14 12 0,0 7-33 16,-5 8 5-16,-5 7-5 15,-29-29-9-15,29 55 13 0,-10-4-16 16,-14-4 16-16,-5 0-5 15,-9 1-13-15,-11-5 10 16,-4-3-5-16,24-40-4 16,-34 44 10-16,5-15-13 0,29-29 15 15,-29 8-8-15,29-8-10 16,0 0 15-16,-5-37-17 15,5 37 18-15,24-44-12 0,0 15 3 16,5 11 14-16,5 7-24 16,0 11 22-16,-5 8-3 15,1 6 20-15,-1 8 114 0,-29-22-6 16,24 51 7-16,-9-4-13 15,-11 1-47-15,-4 2-20 0,-9-2-14 16,-11-1-33 0,-4-3 1-16,24-44-10 0,-34 54-5 15,34-54 8-15,-48 55-12 16,18-22-35-16,30-33-170 15,0 0-165-15,0 0-243 0,0 0-330 16</inkml:trace>
        </inkml:traceGroup>
      </inkml:traceGroup>
    </inkml:traceGroup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7:01.069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0 111 0,'0'0'11'15,"0"0"-9"-15,0 0-7 16,0 0 5-16,0 0 3 0,0 0 0 15,0 0-18-15,0 0 3 16,0 0-35-16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7:01.547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58 40 168 0,'0'0'53'15,"0"0"-7"-15,0 0-5 0,0 0 4 16,0 0-11-16,0 0-1 15,0 0-5-15,0 0 7 0,0 0 8 16,0 0-20-16,0 0 8 16,0 0 9-16,0 0 1 15,-29-26 12-15,29 26-28 0,0 0 1 16,0 0-23-1,-29-14 12-15,29 14-15 0,0 0 8 16,0 0-4-16,0 0-7 16,0 0-2-16,0 0 5 0,0 0-5 15,0 0-11-15,0 0 22 16,0 0-9-16,0 0-12 15,0 0-12-15,0 0-63 0,0 0-30 16,0 0-7-16,0 0-2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9.19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316C3EE-7E1F-433A-90F8-061F261FACE9}" emma:medium="tactile" emma:mode="ink">
          <msink:context xmlns:msink="http://schemas.microsoft.com/ink/2010/main" type="inkDrawing" rotatedBoundingBox="10952,3209 20832,7761 18807,12157 8926,7605" hotPoints="10157,5195 20000,7199 19513,10958 18560,11020" semanticType="enclosure" shapeName="Quadrilateral">
            <msink:destinationLink direction="with" ref="{8A217FCD-BB8E-4435-9262-31F74B8D80B3}"/>
            <msink:destinationLink direction="with" ref="{4137500A-ED97-464C-93B3-BA48D17161F4}"/>
          </msink:context>
        </emma:interpretation>
      </emma:emma>
    </inkml:annotationXML>
    <inkml:trace contextRef="#ctx0" brushRef="#br0">-5944-1625 903 0,'0'0'187'0,"20"19"144"0,14-8-36 16,16 4-24-16,9 7-39 16,15 8-11-1,14 14-6-15,26 19-12 0,19 22-37 16,34 22-50-16,25 33-22 15,50 30-34-15,29 41 2 16,24 25 11-16,30 23 15 16,25 18-33-16,24 15-29 0,6 3-17 15,-1 5 14-15,0-5-23 0,-4-18-7 16,-21-11 15-16,-28-40-8 0,-31-34-10 16,-39-33 15-16,-34-30-9 0,-50-22 4 15,-39-37 12-15,-34-18-7 16,-20-15 55-16,-30-15 0 15,-19-18-34-15,-30-4-19 0,0 0 1 16,0 0 13 0,0 0 4-16,4-26 8 0,-4 26-10 15,0 0-16-15,0 0-7 16,0 0 5-16,-4-30-12 0,4 30-3 0,0 0 14 0,0 0-9 16,0 0 0-16,0 0 10 31,29 4-5-31,1 7-9 0,-1 4 15 15,1-4 3-15,-6 0-12 16,6 0-3-16,-1 4 17 0,-9-4-6 0,-20-11-1 0,25 11-8 31,-25-11 4-31,0 0 14 0,0 0-25 16,0 0-162-16,0 0-154 16,0 0-285-16,0 0-493 0</inkml:trace>
    <inkml:trace contextRef="#ctx0" brushRef="#br0" timeOffset="-2523.7363">2150 548 707 0,'20'-74'200'16,"-1"-4"102"-16,-9-7 56 0,-5 0 22 15,-10 4-21-15,-10 15-84 16,-19 14-52-16,-15 22-16 0,-35 30-5 15,-25 37-16-15,-38 41 1 0,-41 48 7 0,-23 47 38 32,-21 53 10-32,-4 47-30 0,9 48-72 15,10 38-12-15,35 14-38 0,39 4 41 16,55-8 12-16,48-14-23 16,60-19 36-16,64-33 62 0,49-37 23 0,64-37-96 15,44-37-47-15,35-29-50 16,24-41-1-16,25-41-35 15,6-40 25 1,-16-45-35-16,-20-44 23 0,-24-63 8 16,-19-66-19-16,-26-60-26 15,-19-73 3-15,-20-67-64 0,-34-66-34 16,-45-45 65-16,-44 0 1 0,-54 34 47 16,-49 51-1-16,-55 63-5 15,-44 67 22-15,-49 70-22 0,-54 66-26 16,-40 63 11-16,-10 52-23 15,-4 40 51 1,14 34-131-16,20 22-273 0,29 18-119 0,30 23-61 16,30 11-25-16,19 14-238 15,20 11-416-15</inkml:trace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7:06.707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1428 953 356 0,'0'0'50'0,"0"0"-10"16,-34-43 15-16,34 43-6 15,-39-33 9-15,10 15 18 16,29 18 17-16,-48-15-19 0,9 8 16 15,0 7 0-15,0 0 7 16,0 7 5-16,0 8 14 16,-4 3-31-16,-1 11 12 0,5 4-25 15,5-1-24-15,34-32-4 16,-43 59-24-16,14-12-8 15,29-47 5-15,-20 55-23 16,20-55 15-16,-5 40 25 0,5-40 8 16,0 0 10-16,29 14-22 15,5-21-19-15,-34 7 14 0,44-40-15 16,0 0-5-16,-15-4 3 15,0-3-22-15,-10-4 27 16,1-11 5-16,-11-4-38 0,-4-3 34 16,-10-7-14-16,-4-1-13 15,-6 12 65-15,-9 14 8 16,-5 18-27-16,-5 22 0 15,-5 30-28-15,-5 32-13 0,-9 32 45 16,0 23 20-16,-6 17 22 16,-4 12-33-16,5 0-2 15,10-8 11-15,4-10-33 0,10-12-10 16,14-17-6-16,11-16 12 15,4-13-13-15,5-59-11 0,0 0 34 16,53 32-41-16,1-39 29 16,9-22-4-16,5-18-19 15,0-15 22-15,4-22-35 0,1-14 33 16,0-19 4-1,0-25-34-15,-10-25 33 0,-5-11-23 16,-14-4 7-16,-5 11-8 16,-25 25 20-16,-4 30-32 0,-20 28 30 15,-4 30-10-15,14 58 0 16,-63-7 13-16,-1 43-25 15,-8 33 24-15,-11 26-17 0,-9 21-3 16,-5 12 18-16,-5 3-24 16,5-4 22-16,5-7-2 0,4-7-16 15,16-11 10-15,9-7 8 16,14-15-18-16,5-18 21 15,15-12-11-15,29-50-14 16,-14 48 18-16,14-48 10 16,0 0-14-16,0 0 3 0,53 3 3 15,5-17-23-15,5-19 25 16,5-7-4-16,0-11-13 0,-10-3 26 15,1-1-13-15,-21 0-1 16,-8 4 6-16,-16 4-19 16,-24 0 19-16,-14 7-19 0,-15 14 3 15,-14 8 15-15,-5 18-18 16,-5 11 5-16,0 14 13 15,4 15-20-15,6 11 20 16,0 11-11-16,4 4-2 0,10 3 18 16,5 0-21-16,15 4 16 15,4-8-8-15,15-3-8 16,15-3 25-16,9-12-30 0,15-4 16 15,19-2-3-15,20-20 13 16,14-17-13-16,20-15 11 0,4-11-8 16,1-7-8-16,-6-7 21 15,-9-8-25-15,-15 0 12 16,-14-3 6-16,-15-4-9 0,-14 0 7 15,-15-3-4-15,-14-12-3 16,-5-3 0-16,-20-11 2 16,-10-11-13-16,-9 0 8 15,-5 11 7-15,-5 14-27 0,1 19 33 16,-1 14-10-16,-5 22-7 15,0 22 11-15,-4 18-26 16,-1 22 31-16,1 18-12 0,-1 22 3 16,1 4 4-16,14 3-10 15,14 1 16-15,16-8-7 0,8-4-10 16,6-18 17-16,14-11-13 15,10-14 3-15,5-15 7 16,10-14-15-16,-1-19 20 16,11-11-4-16,-1-10-16 15,0-11 23-15,-5-8-29 0,1-11 24 16,-11-10-3-16,-9-15-16 15,0-19 19-15,-14-17-7 0,-11-22-15 16,-4-4 17-16,-14 3-5 16,-11 16-9-16,1 24 15 15,-10 30-22-15,-10 40 26 0,-5 44-10 16,-9 50-10-16,-10 44 22 15,-15 26-23-15,-4 14 18 0,-1 1 16 16,1-1-12 0,14-11 26-16,5-7 1 0,14-14-14 15,10-19-16-15,20-18-12 16,9-18 15-16,10-62 5 15,0 0-16-15,49 25 23 0,9-28-31 16,10-30 19-16,9-18-6 16,1-15-5-16,0-10 10 0,-5-11-14 15,-6-1 17-15,-13-3-13 16,-10 0 0-16,-20-3 8 15,-10 3-14-15,-14 7 87 0,-9 18 31 16,-16 16-42-16,-4 28-17 16,-10 36-40-16,-9 26 2 15,-15 29 1-15,-5 15-16 16,-5 7 29-16,5-4-12 0,10-3-17 15,5-15 10-15,19-10-16 16,9-5-10-16,16-7-206 16,9-47-313-16,19 70-284 0</inkml:trace>
</inkml:ink>
</file>

<file path=ppt/ink/ink35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43D66D2E-6204-4D2F-995E-BAA5B9358648}" emma:medium="tactile" emma:mode="ink">
          <msink:context xmlns:msink="http://schemas.microsoft.com/ink/2010/main" type="writingRegion" rotatedBoundingBox="24898,8271 20934,8405 20898,7330 24861,7196"/>
        </emma:interpretation>
      </emma:emma>
    </inkml:annotationXML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9.4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FE1944B-3C0B-4EAC-9A58-65DB00F3B2A5}" emma:medium="tactile" emma:mode="ink">
          <msink:context xmlns:msink="http://schemas.microsoft.com/ink/2010/main" type="writingRegion" rotatedBoundingBox="15236,12127 23820,8499 24814,10851 16230,14479"/>
        </emma:interpretation>
      </emma:emma>
    </inkml:annotationXML>
    <inkml:traceGroup>
      <inkml:annotationXML>
        <emma:emma xmlns:emma="http://www.w3.org/2003/04/emma" version="1.0">
          <emma:interpretation id="{1A0C45DD-A462-4C4A-A6C5-4777619853A5}" emma:medium="tactile" emma:mode="ink">
            <msink:context xmlns:msink="http://schemas.microsoft.com/ink/2010/main" type="paragraph" rotatedBoundingBox="15236,12127 23820,8499 24814,10851 16230,14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0835DC-B469-4800-9946-276653CD4964}" emma:medium="tactile" emma:mode="ink">
              <msink:context xmlns:msink="http://schemas.microsoft.com/ink/2010/main" type="line" rotatedBoundingBox="15236,12127 23820,8499 24814,10851 16230,14479"/>
            </emma:interpretation>
          </emma:emma>
        </inkml:annotationXML>
        <inkml:traceGroup>
          <inkml:annotationXML>
            <emma:emma xmlns:emma="http://www.w3.org/2003/04/emma" version="1.0">
              <emma:interpretation id="{C705E561-940F-4197-A238-2467B92B3F6C}" emma:medium="tactile" emma:mode="ink">
                <msink:context xmlns:msink="http://schemas.microsoft.com/ink/2010/main" type="inkWord" rotatedBoundingBox="15376,12459 17552,11539 18406,13560 16230,14479">
                  <msink:destinationLink direction="with" ref="{53677DB0-7B62-4655-83A5-76B64C198E23}"/>
                  <msink:destinationLink direction="with" ref="{C7FD13E6-DCFF-47B1-B0DB-C8B7C61866A2}"/>
                  <msink:destinationLink direction="with" ref="{3EF90F0F-072A-46D7-ABD3-A13994600B9E}"/>
                  <msink:destinationLink direction="with" ref="{37CDCFB2-91FD-4264-8E2A-40FB277167E0}"/>
                  <msink:destinationLink direction="with" ref="{D33242A6-2AFC-4E92-8C01-23B8C9CEB61A}"/>
                </msink:context>
              </emma:interpretation>
            </emma:emma>
          </inkml:annotationXML>
          <inkml:trace contextRef="#ctx0" brushRef="#br0">-7817 5382 1837 0,'-24'-32'286'0,"24"32"-9"16,-29-11-53-16,0 36-47 15,-5 30 3-15,4 39-21 0,1 41-29 16,0 29-38-16,5 18-42 15,14-4-8-15,10-3-22 0,20-11-1 16,23-19-13-16,25-21 0 16,20-26-4-16,23-32 1 0,25-30-3 15,15-21 12-15,-1-19-12 16,5-21 11-16,-9-12 7 0,-15-14 1 15,-10-11 4-15,-19-18 2 0,-10-25-1 16,-9-34-10 0,-6-35-3-16,-18-37-7 0,-11-26 1 15,-14-21 0-15,-19-1 6 0,-30 12 76 16,-19 28-2-16,-24 41 0 15,-20 51-41-15,-29 50-16 0,-24 48-28 16,-19 44 15-16,-15 36-28 16,0 25 8-16,5 19-10 0,19 10-74 15,15 1-124-15,24-8-68 16,20 0-143-16,23-10-221 0,16-15-162 15</inkml:trace>
          <inkml:trace contextRef="#ctx0" brushRef="#br0" timeOffset="74029.2341">-6342 4528 159 0,'0'0'5'15,"0"0"17"-15,0 0 1 16,0 0 6-16,0 0 13 0,0 0 0 15,0 0 15 1,0 0 4-16,0 0 13 0,0 0-1 16,0 0 1-16,0 0-11 15,0 0-13-15,0 0-7 0,0 0-11 16,0 0-18-16,0 0-14 15,0 0 8-15,0 0-8 16,0 0 4-16,0 0-4 0,0 0-3 16,0 0 3-16,0 0 2 15,0 0 0-15,0 0 16 16,0 0-24-16,0 0 1 0,0 0 18 15,0 0-13-15,0 0 10 16,0 0-21-16,0 0 11 16,0 0-10-16,0 0 0 15,0 0-13-15,0 0-84 0,0 0-44 16,0 0-33-16</inkml:trace>
        </inkml:traceGroup>
      </inkml:traceGroup>
    </inkml:traceGroup>
    <inkml:traceGroup>
      <inkml:annotationXML>
        <emma:emma xmlns:emma="http://www.w3.org/2003/04/emma" version="1.0">
          <emma:interpretation id="{74964CA3-3234-4406-AD41-1A1DD8F0F61A}" emma:medium="tactile" emma:mode="ink">
            <msink:context xmlns:msink="http://schemas.microsoft.com/ink/2010/main" type="paragraph" rotatedBoundingBox="24898,8271 20934,8405 20898,7330 24861,7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28CE0A-840E-4936-8411-BD432FB2B55B}" emma:medium="tactile" emma:mode="ink">
              <msink:context xmlns:msink="http://schemas.microsoft.com/ink/2010/main" type="line" rotatedBoundingBox="24898,8271 20934,8405 20898,7330 24861,7196"/>
            </emma:interpretation>
          </emma:emma>
        </inkml:annotationXML>
        <inkml:traceGroup>
          <inkml:annotationXML>
            <emma:emma xmlns:emma="http://www.w3.org/2003/04/emma" version="1.0">
              <emma:interpretation id="{BB3852A7-D88E-400E-BAB4-6121286F64B6}" emma:medium="tactile" emma:mode="ink">
                <msink:context xmlns:msink="http://schemas.microsoft.com/ink/2010/main" type="inkWord" rotatedBoundingBox="21945,8371 20934,8405 20898,7330 21909,7296"/>
              </emma:interpretation>
            </emma:emma>
          </inkml:annotationXML>
          <inkml:trace contextRef="#ctx0" brushRef="#br0">-7817 5382 1837 0,'-24'-32'286'0,"24"32"-9"16,-29-11-53-16,0 36-47 15,-5 30 3-15,4 39-21 0,1 41-29 16,0 29-38-16,5 18-42 15,14-4-8-15,10-3-22 0,20-11-1 16,23-19-13-16,25-21 0 16,20-26-4-16,23-32 1 0,25-30-3 15,15-21 12-15,-1-19-12 16,5-21 11-16,-9-12 7 0,-15-14 1 15,-10-11 4-15,-19-18 2 0,-10-25-1 16,-9-34-10 0,-6-35-3-16,-18-37-7 0,-11-26 1 15,-14-21 0-15,-19-1 6 0,-30 12 76 16,-19 28-2-16,-24 41 0 15,-20 51-41-15,-29 50-16 0,-24 48-28 16,-19 44 15-16,-15 36-28 16,0 25 8-16,5 19-10 0,19 10-74 15,15 1-124-15,24-8-68 16,20 0-143-16,23-10-221 0,16-15-162 15</inkml:trace>
          <inkml:trace contextRef="#ctx0" brushRef="#br0" timeOffset="74029.2341">-6342 4528 159 0,'0'0'5'15,"0"0"17"-15,0 0 1 16,0 0 6-16,0 0 13 0,0 0 0 15,0 0 15 1,0 0 4-16,0 0 13 0,0 0-1 16,0 0 1-16,0 0-11 15,0 0-13-15,0 0-7 0,0 0-11 16,0 0-18-16,0 0-14 15,0 0 8-15,0 0-8 16,0 0 4-16,0 0-4 0,0 0-3 16,0 0 3-16,0 0 2 15,0 0 0-15,0 0 16 16,0 0-24-16,0 0 1 0,0 0 18 15,0 0-13-15,0 0 10 16,0 0-21-16,0 0 11 16,0 0-10-16,0 0 0 15,0 0-13-15,0 0-84 0,0 0-44 16,0 0-33-16</inkml:trace>
        </inkml:traceGroup>
      </inkml:traceGroup>
    </inkml:traceGroup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3:26.07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E74808-6BD6-4892-9475-3756B9318D38}" emma:medium="tactile" emma:mode="ink">
          <msink:context xmlns:msink="http://schemas.microsoft.com/ink/2010/main" type="writingRegion" rotatedBoundingBox="11412,14018 11218,14830 10577,14677 10770,13866"/>
        </emma:interpretation>
      </emma:emma>
    </inkml:annotationXML>
    <inkml:traceGroup>
      <inkml:annotationXML>
        <emma:emma xmlns:emma="http://www.w3.org/2003/04/emma" version="1.0">
          <emma:interpretation id="{EDEAD320-C1B4-474F-8A65-58DCB752AB65}" emma:medium="tactile" emma:mode="ink">
            <msink:context xmlns:msink="http://schemas.microsoft.com/ink/2010/main" type="paragraph" rotatedBoundingBox="11412,14018 11218,14830 10577,14677 10770,13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F690F6-070B-4973-A635-99AB53EE1C00}" emma:medium="tactile" emma:mode="ink">
              <msink:context xmlns:msink="http://schemas.microsoft.com/ink/2010/main" type="line" rotatedBoundingBox="11412,14018 11218,14830 10577,14677 10770,13866"/>
            </emma:interpretation>
          </emma:emma>
        </inkml:annotationXML>
        <inkml:traceGroup>
          <inkml:annotationXML>
            <emma:emma xmlns:emma="http://www.w3.org/2003/04/emma" version="1.0">
              <emma:interpretation id="{F7633B98-3D73-47ED-80D6-CBA9DB528408}" emma:medium="tactile" emma:mode="ink">
                <msink:context xmlns:msink="http://schemas.microsoft.com/ink/2010/main" type="inkWord" rotatedBoundingBox="11412,14018 11218,14830 10577,14677 10770,138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4-27 262 0,'0'0'84'0,"9"-37"-1"15,-9 37 3-15,12-37-5 16,-12 37-39-16,21-40 11 0,-21 40 6 15,30-30-14-15,-5 6 17 0,-25 24 12 16,33-20-18-16,-3 3-16 16,-1 11-20-16,0 2-4 0,-4 4 0 15,1 0 4-15,-1 4-15 0,0-1 3 16,-25-3 9-16,29 14-8 16,-29-14 11-16,30 13-7 0,-30-13 10 15,0 0 3-15,25 23 11 0,-25-23 41 16,0 0 8-16,0 0-28 15,8 41-21-15,-8-41-25 16,-4 33 14-16,4-33-29 0,-17 34 3 16,17-34 11-16,0 0-2 0,-29 30-9 15,29-30 0-15,0 0 0 16,0 0 13-16,0 0-28 0,0 0 21 16,0 0-30-16,0 0 24 0,0 0-3 15,0 0 12-15,0 0-9 16,0 0-5-16,29 3 16 0,0-3-6 15,5 4 29-15,-5 2-45 0,5-2 43 16,-9 6-36-16,-25-10 23 16,38 20 27-16,-13-3-26 0,-25-17 44 15,25 30 11-15,-25-30 14 16,12 37-24-16,-12-37-19 0,0 43-4 16,-12-3-17-16,-1-9-5 15,-3-1 33-15,-5 0-17 0,-5-3-10 16,1-1-6-16,0-2-13 0,0-1 7 15,-4 1-21-15,4-7 7 16,-1-4 9-16,1 0-17 0,0 1 19 16,0-4-7-16,4 0-14 0,0-3 21 15,4-1-22-15,1 1 11 16,-1 0 9-16,17-7-16 16,-17 3 12-16,0 0 1 0,17-3-11 15,-16 4 14-15,16-4-9 0,-17 0-11 16,17 0 24-16,-17 3-24 15,17-3 11-15,-17 0 8 0,17 0-13 16,0 0 16-16,-21 0-21 0,21 0 18 16,0 0-3-16,-16 0-12 15,16 0 16-15,0 0-9 0,0 0-5 16,0 0 14-16,-17-3-15 0,17 3-1 16,-13 0 15-16,13 0-19 15,-16 0 11-15,16 0 10 0,-17 0-17 16,17 0 17-16,0 0 61 15,-21-4-25-15,21 4-14 0,0 0-21 16,0 0-16-16,0 0 13 16,0 0-1-16,0 0-7 0,0 0-8 15,0 0-4-15,0 0 23 0,0 0-11 16,0 0-12-16,0 0-1 0,0 0-19 16,0 0-148-16,0 0-172 15,0 0-156-15,0 0-37 0</inkml:trace>
          <inkml:trace contextRef="#ctx0" brushRef="#br0" timeOffset="-1015.6813">46 0 271 0,'0'0'51'16,"0"0"47"-16,0 0 19 15,0 0-34-15,0 0-26 0,0 0-34 16,0 0-18-16,0 0 2 16,0 0 68-16,0 0-1 0,0 0-9 15,0 0 11-15,9 33-22 0,-5 1 54 16,-4 3-5-16,0 3-27 16,-4 3-21-16,-5 1-16 0,1 3 13 15,4-3-14-15,-9-4-10 0,5 0-12 16,4-3-26-16,-1-10 10 15,-3-1-6-15,8-26 6 16,0 0-10-16,0 0 14 0,0 0 21 16,0 0-29-16,0 0 11 0,0 0-7 15,0 0 0-15,0 0-94 16,0 0-81-16,0 0-28 0,0 0-36 16,8-33-33-16</inkml:trace>
          <inkml:trace contextRef="#ctx0" brushRef="#br0" timeOffset="2203.2495">34-124 144 0,'0'0'46'0,"0"0"19"0,0 0-19 16,0 0 7-16,0 0 1 0,0 0-18 15,4-37 4-15,-4 37 6 16,0 0 8-16,0 0-15 0,21-34 2 15,-21 34 16-15,0 0-15 0,0 0 20 16,21-37-14-16,-21 37-12 16,0 0 5-16,0 0 3 0,25-26 2 15,-25 26 3-15,0 0-15 0,0 0-5 16,0 0-20-16,25-20 8 16,-25 20-3-16,0 0 22 15,0 0-18-15,29-14-5 0,-29 14-7 16,26-10 4-16,-26 10-6 0,0 0-8 15,25-7 13-15,-25 7-2 16,0 0-5-16,0 0-2 0,25 0-3 16,-25 0 22-16,0 0-22 0,0 0 17 15,0 0-30-15,25 7 27 16,-25-7-20-16,0 0 18 0,0 0-18 16,0 0 23-16,0 0-1 0,25 24-8 15,-25-24 12-15,0 0-31 16,0 0 33-16,0 0-27 0,0 0 22 15,21 40-36-15,-21-40 22 16,0 0-4-16,0 0 0 0,0 0 29 16,21 40-38-16,-21-40 27 15,0 0-27-15,0 0 17 0,0 0 1 16,0 0-8-16,0 0 14 0,0 0-9 16,17 40-6-16,-17-40 8 15,0 0-9-15,0 0-6 0,0 0 19 16,0 0-33-16,0 0 39 0,0 0-6 15,0 0-19-15,0 0 24 16,0 0-18-16,0 0 12 0,0 0 43 16,0 0 10-16,0 0-44 0,0 40 12 15,0-40-2-15,0 0-26 16,0 0-5-16,0 0 19 16,0 0-3-16,-34 41-11 0,34-41-10 15,-33 26-3-15,33-26 27 0,-25 21-7 16,25-21-19-16,0 0 9 15,0 0 10-15,0 0 7 0,0 0-18 16,0 0 10-16,0 0 8 0,0 0-14 16,0 0-13-16,0 0 13 15,-26 6 0-15,26-6 6 0,0 0-21 16,0 0-1-16,0 0 11 0,0 0 5 16,0 0 18-16,0 0-30 15,0 0-2-15,0 0 14 0,0 0 13 16,0 0-10-16,0 0 4 15,34-13-7-15,-34 13 15 0,34-14-31 16,-34 14 20-16,33-13 7 0,-33 13-11 16,34-13-23-16,-34 13 9 15,33-14 28-15,-33 14-8 0,29-10 2 16,-29 10-17-16,0 0-5 0,0 0 8 16,26-7 14-16,-26 7-1 15,0 0 0-15,0 0-7 0,0 0-3 16,0 0-8-16,0 0 15 0,0 0 5 15,0 0-14-15,0 0-13 16,0 0 37-16,33 14-7 16,-33-14-20-16,0 0 8 0,0 0-8 15,0 0 24-15,0 0-31 0,0 0 12 16,0 0 25-16,0 0-22 16,0 0-13-16,0 0 21 0,29 43 0 15,-29-43-16-15,0 0-8 0,0 0 24 16,0 0 9-16,26 44-9 15,-26-44-14-15,0 0-2 0,0 0 26 16,0 0-2-16,8 47-24 0,-8-47 5 16,4 37 12-16,-4-37-6 0,0 0-16 15,-4 33 3-15,4-33 33 16,0 0-23-16,-8 37 8 16,8-37 1-16,0 0-1 0,0 0-30 15,-13 30 10-15,13-30 37 0,0 0-25 16,0 0-10-16,0 0 3 15,-13 37 12-15,13-37 11 0,0 0-27 16,0 0 11-16,-21 34 5 0,21-34 6 16,0 0-11-16,0 0-20 15,0 0 20-15,-25 40-4 0,25-40 7 16,0 0-15-16,0 0 15 0,0 0-3 16,0 0 14-16,0 0-25 15,0 0 2-15,0 0 12 16,0 0 9-16,-25 34-7 0,25-34-21 15,0 0 19-15,0 0 10 0,-21 23-8 16,21-23-12-16,0 0 18 16,0 0-4-16,0 0-17 0,0 0-4 15,0 0 24-15,-25 30-1 0,25-30-22 16,0 0 16-16,0 0 9 16,0 0-6-16,-25 27-16 0,25-27-8 15,0 0 27-15,0 0 1 0,-25 23-13 16,25-23-13-16,0 0 30 15,-30 21-6-15,30-21-4 0,-20 13-26 16,20-13 22-16,0 0 14 16,-17 17-14-16,17-17-6 0,0 0 14 15,-21 13 2-15,21-13-14 0,0 0-14 16,-25 7 7-16,25-7 32 16,-21 10-14-16,21-10-7 0,-21 0-9 15,21 0 15-15,0 0 4 0,-21 7-10 16,21-7-8-16,0 0-8 15,-21 0 33-15,21 0-17 0,-25 0-10 16,25 0-3-16,-21-4 31 0,21 4-10 16,-25 0-19-16,25 0 15 15,-21-3-4-15,21 3 11 16,0 0-11-16,-21-10-15 0,21 10 15 16,0 0 29-16,0 0 62 0,-21-17-58 15,21 17-28-15,0 0 27 16,0 0-21-16,-17-30-17 0,17 30-4 15,-8-27 16-15,8 27 0 0,0 0-20 16,-5-40 7-16,5 40 11 0,5-40-4 16,-1 6-12-16,-4 34 17 15,12-33-88-15,-12 33-174 0,17-31-115 16,-17 31-106-16</inkml:trace>
        </inkml:traceGroup>
      </inkml:traceGroup>
    </inkml:traceGroup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3:54.80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ECEF05-F044-4638-8F85-CE6FC50C7AFB}" emma:medium="tactile" emma:mode="ink">
          <msink:context xmlns:msink="http://schemas.microsoft.com/ink/2010/main" type="writingRegion" rotatedBoundingBox="23336,9018 20139,9908 19696,8317 22894,7427"/>
        </emma:interpretation>
      </emma:emma>
    </inkml:annotationXML>
    <inkml:traceGroup>
      <inkml:annotationXML>
        <emma:emma xmlns:emma="http://www.w3.org/2003/04/emma" version="1.0">
          <emma:interpretation id="{A726662E-17EB-4544-BB6C-EE1DD89B1A0B}" emma:medium="tactile" emma:mode="ink">
            <msink:context xmlns:msink="http://schemas.microsoft.com/ink/2010/main" type="paragraph" rotatedBoundingBox="23336,9018 20139,9908 19696,8317 22894,7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1D40D5-5EC8-4BA2-BCCD-F100BC57C2E2}" emma:medium="tactile" emma:mode="ink">
              <msink:context xmlns:msink="http://schemas.microsoft.com/ink/2010/main" type="line" rotatedBoundingBox="23336,9018 20139,9908 19696,8317 22894,7427"/>
            </emma:interpretation>
          </emma:emma>
        </inkml:annotationXML>
        <inkml:traceGroup>
          <inkml:annotationXML>
            <emma:emma xmlns:emma="http://www.w3.org/2003/04/emma" version="1.0">
              <emma:interpretation id="{8DF076A3-3963-4579-AA24-B72D797FB74D}" emma:medium="tactile" emma:mode="ink">
                <msink:context xmlns:msink="http://schemas.microsoft.com/ink/2010/main" type="inkWord" rotatedBoundingBox="21987,9394 20139,9908 19696,8317 21544,7803"/>
              </emma:interpretation>
              <emma:one-of disjunction-type="recognition" id="oneOf0">
                <emma:interpretation id="interp0" emma:lang="" emma:confidence="0">
                  <emma:literal>tie</emma:literal>
                </emma:interpretation>
                <emma:interpretation id="interp1" emma:lang="" emma:confidence="0">
                  <emma:literal>tin</emma:literal>
                </emma:interpretation>
                <emma:interpretation id="interp2" emma:lang="" emma:confidence="0">
                  <emma:literal>Fio</emma:literal>
                </emma:interpretation>
                <emma:interpretation id="interp3" emma:lang="" emma:confidence="0">
                  <emma:literal>Tio</emma:literal>
                </emma:interpretation>
                <emma:interpretation id="interp4" emma:lang="" emma:confidence="0">
                  <emma:literal>fio</emma:literal>
                </emma:interpretation>
              </emma:one-of>
            </emma:emma>
          </inkml:annotationXML>
          <inkml:trace contextRef="#ctx0" brushRef="#br0">-801 737 2004 0,'0'0'119'0,"-29"44"57"16,29-44-4-16,-17 43-45 15,17-43-29-15,-17 44-10 0,-3-11 13 16,20-33-10-16,-34 37 14 16,1-13 20-16,7-7 14 0,26-17-15 15,-25 3-37-15,25-3-42 16,-21-34-23-16,5-13-12 15,11-16-3-15,1-21-2 16,4-17-5-16,4-6-3 0,5 3 8 16,-5 14-5-16,4 13 0 15,-8 20 8-15,4 16-8 0,-4 41-7 16,0-36-29-16,0 36-176 16,0 0-183-16,0 0-268 15,0 0-240-15</inkml:trace>
          <inkml:trace contextRef="#ctx0" brushRef="#br0" timeOffset="187.5219">-1236 1830 1997 0,'0'0'262'0,"33"30"-8"16,5-13-75-16,4-14-97 0,8-13-34 15,-4-7-33-15,9-6-183 16,-5-11-362-16,-8-2-368 0</inkml:trace>
          <inkml:trace contextRef="#ctx0" brushRef="#br0" timeOffset="593.7845">-1819 590 2273 0,'25'-4'91'15,"-25"4"246"1,0 0 62-16,0 0-180 0,0 0-110 15,-37-6-43-15,-22 9-34 16,-12 14-24-16,-13 13-4 0,-12 10 17 16,-1 14 18-16,5 9 9 15,4 15-16-15,21 5 24 16,8 11 51-16,18 3 19 0,15-3-13 16,22-3 34-16,13-11-4 15,24-13 1-15,17-10-16 0,13-17-66 16,17-9-21-16,-1-18-35 15,14-10-1-15,-5-13 16 16,-5-3-29-16,-3-4-120 16,-17 0-244-16,-17 1-108 0,-13 2-116 15,-7 1-421-15</inkml:trace>
          <inkml:trace contextRef="#ctx0" brushRef="#br0" timeOffset="-562.534">-5 1394 1143 0,'-4'37'450'0,"4"-37"10"16,0 0 12-16,0 0-71 16,0 0-94-16,0 0-62 0,0 0-118 15,0 0-60-15,9-57-18 16,3-17-23-16,1-13-15 16,3-13-16-16,10-24 2 15,-1-17-7-15,12-20 1 0,5 0 2 16,9 7 2-16,-5 27 1 15,-4 23 1-15,-9 30-9 0,1 27 6 16,-1 27-5-16,-8 27 2 16,0 29 5-16,-8 25-6 15,4 16 10-15,-8 17 0 0,3 0 0 16,1-1 3-16,4-2-7 16,-4-7 8-16,4-11 5 0,0-6-4 15,-4-16-10-15,-1-8-4 16,1-9-210-16,-17-34-109 15,0 0-114-15,0 0-104 16,0 0-72-16,0 0-50 0</inkml:trace>
          <inkml:trace contextRef="#ctx0" brushRef="#br0" timeOffset="-375.0204">243 871 1638 0,'0'0'265'15,"0"0"-23"-15,0 0-62 16,0 0-65-16,0 0 6 16,0 0-33-16,0 0-44 0,0 0-23 15,41-33-21-15,1 9 3 16,-4 4-19-16,-4 3-208 16,-34 17-331-16,33-13-197 0</inkml:trace>
        </inkml:traceGroup>
      </inkml:traceGroup>
    </inkml:traceGroup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23.8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A9A0917-F90B-4868-8A4F-79D8BEB61BB8}" emma:medium="tactile" emma:mode="ink">
          <msink:context xmlns:msink="http://schemas.microsoft.com/ink/2010/main" type="inkDrawing" rotatedBoundingBox="7298,12244 10145,16150 10051,16218 7204,12313" semanticType="underline" shapeName="Other">
            <msink:sourceLink direction="with" ref="{1C8C69A5-8E11-4249-9CDC-AFFD056CC3F3}"/>
            <msink:sourceLink direction="with" ref="{C43136CC-7745-4B6E-9D62-6AE2EDDEA110}"/>
          </msink:context>
        </emma:interpretation>
      </emma:emma>
    </inkml:annotationXML>
    <inkml:trace contextRef="#ctx0" brushRef="#br0">0 0 1459 0,'0'0'182'0,"0"0"120"16,0 0-31-16,0 0-111 16,0 0 22-16,0 0-18 0,25 41-34 15,8 12 18-15,18 14-20 16,16 17-32-16,17 23-3 15,16 34 41-15,17 20 24 0,9 13-16 16,12 14-60-16,9 10-31 16,4 6-3-16,0 4-28 0,4 3-6 15,0 0 80-15,0 1-9 16,-9-5-32-16,-7-2-19 16,-10-7-15-16,-11-17-13 0,-5-17 16 15,-4-13-10-15,-13-17-4 16,-8-20-8-16,-8-20 3 0,-13-17-25 15,-13-24-111-15,-16-16-136 0,-9-17-123 16,-29-20-177-16,25-20-249 16,-16-17-75-16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25.06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5129B33-6595-4AB6-9984-A09897D441E8}" emma:medium="tactile" emma:mode="ink">
          <msink:context xmlns:msink="http://schemas.microsoft.com/ink/2010/main" type="inkDrawing" rotatedBoundingBox="11109,15530 13934,12067 14032,12146 11207,15610" semanticType="underline" shapeName="Other">
            <msink:sourceLink direction="with" ref="{2B6739FA-6554-420F-802F-8440E00D8439}"/>
            <msink:sourceLink direction="with" ref="{1C8C69A5-8E11-4249-9CDC-AFFD056CC3F3}"/>
          </msink:context>
        </emma:interpretation>
      </emma:emma>
    </inkml:annotationXML>
    <inkml:trace contextRef="#ctx0" brushRef="#br0">-18 3499 1006 0,'0'0'275'16,"0"0"68"-16,-12 30-9 0,12-30-64 16,0 0-65-16,0 0-47 0,0 0 1 15,0 0-42-15,0 0-15 16,0 0-50-16,0 0 8 0,29-43-7 16,13-14 8-16,8-20-12 0,17-14-16 15,13-19-26-15,21-25 8 16,12-15-15-16,21-21 4 0,12-17-4 15,18-13 0-15,3-10 0 0,5-4 3 16,4 7-1-16,-8 14-8 16,-5 10 10-16,-12 16-9 0,-9 21 17 15,-16 9-12-15,-13 14 9 16,-12 17-4-16,-17 10-2 0,-22 13 4 16,-7 10-13-16,-13 11 18 15,-13 2-15-15,-4 14 3 0,-8 7 6 16,-9 7-15-16,-8 33 19 0,5-41-17 15,-5 41 12-15,4-37-5 16,-4 37-5-16,0 0 10 0,0 0-12 16,0 0 7-16,0 0-4 0,0 0 6 15,0 0-8-15,8-33 14 16,-8 33-12-16,0 0 12 0,0 0-17 16,0 0 17-16,0 0-13 0,0 0 11 15,0 0-16-15,0 0 20 16,0 0-19-16,0 0 16 15,0 0-17-15,0 0-17 0,0 0-72 16,0 0-48-16,0 0-91 0,0 0-36 16,0 0-78-16,0 0 4 15,0 0-14-15,0 0 63 0,0 0 26 16,0 0 25-16,0 0 59 0,0 0 50 16,0 0 17-16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27.23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09EDD57-93EF-4492-B5D7-B321C2C2F7CD}" emma:medium="tactile" emma:mode="ink">
          <msink:context xmlns:msink="http://schemas.microsoft.com/ink/2010/main" type="writingRegion" rotatedBoundingBox="18540,3087 11115,8946 9031,6304 16456,446">
            <msink:destinationLink direction="with" ref="{068D7747-C0F4-43F2-B1A7-14105BB206F6}"/>
          </msink:context>
        </emma:interpretation>
      </emma:emma>
    </inkml:annotationXML>
    <inkml:traceGroup>
      <inkml:annotationXML>
        <emma:emma xmlns:emma="http://www.w3.org/2003/04/emma" version="1.0">
          <emma:interpretation id="{C747F9F3-646C-43D2-9DC0-1D5AE4762354}" emma:medium="tactile" emma:mode="ink">
            <msink:context xmlns:msink="http://schemas.microsoft.com/ink/2010/main" type="paragraph" rotatedBoundingBox="18540,3087 11115,8946 9031,6304 16456,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D1CA1C-9AE4-4EB8-8FCD-AB4C42CC0E3F}" emma:medium="tactile" emma:mode="ink">
              <msink:context xmlns:msink="http://schemas.microsoft.com/ink/2010/main" type="line" rotatedBoundingBox="18540,3087 11115,8946 9031,6304 16456,446"/>
            </emma:interpretation>
          </emma:emma>
        </inkml:annotationXML>
        <inkml:traceGroup>
          <inkml:annotationXML>
            <emma:emma xmlns:emma="http://www.w3.org/2003/04/emma" version="1.0">
              <emma:interpretation id="{C6091FF8-EAAA-4A52-871E-E4745268549B}" emma:medium="tactile" emma:mode="ink">
                <msink:context xmlns:msink="http://schemas.microsoft.com/ink/2010/main" type="inkWord" rotatedBoundingBox="18020,2428 15460,4449 14000,2599 16561,5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824 593 986 0,'-13'-20'145'0,"1"7"105"16,-9 3-49-16,-9 10-13 0,-7 13-40 15,-14 17-29-15,-7 17 32 16,-5 17-8-16,-12 20 26 0,-1 23-27 16,-8 24-5-16,5 26-44 15,3 28-11-15,13 16-9 16,17 13-7-16,17 4-23 0,21-10 3 15,24-17-9-15,18-17 8 16,25-19-9-16,12-21-2 0,13-24 7 16,16-23 3-16,9-20-19 0,17-23-11 15,8-27 4-15,8-21-16 16,5-19 2-16,4-21 7 0,4-26-11 16,-4-31-12-16,-5-33 4 15,-3-37 8-15,-18-36-13 0,-11-31-24 16,-14-24 11-16,-20-16-1 15,-22-14 14-15,-16 4 7 16,-25 17-10-16,-21 33 9 0,-21 40 7 16,-21 44 6-16,-30 40-13 15,-24 43 9-15,-34 41 1 0,-17 37-3 16,-13 26 0-16,1 28 11 0,4 16-11 16,8 10 9-16,17 4-14 15,17-1 2-15,16-6-71 0,21-7-100 16,13-10-111-16,17-10-184 0,12-3-195 15,9-11-65-15</inkml:trace>
          <inkml:trace contextRef="#ctx0" brushRef="#br0" timeOffset="5672.1871">1599 1043 793 0,'0'0'234'0,"0"0"-15"15,0 0-32-15,-17 13-80 0,-8 0-36 16,-13 8 6-16,-4 2 4 15,-8 4-17-15,0 0-2 0,-5-4-25 16,9-3-2-16,4 0-9 16,9-6 21-16,12-4-29 15,21-10 5-15,-25 13 13 0,25-13 1 16,0 0-24-16,0 0-7 16,0 0 9-16,0 0-10 0,0 0-1 15,0 0 1-15,0 0 20 16,0 0 15-16,21 37 26 0,-4 0 24 15,-5 6 33-15,-8 11 11 16,-4 13-42-16,-8 7-53 0,-5 3-9 16,-3 3-11-16,3 1-14 15,0-11 18-15,5-3 0 0,0-6 17 16,4-8-2-16,8-13-1 16,4-3 10-16,5-10-9 15,8-10-4-15,4-7-10 0,8-7-4 16,5-9-5-16,4-11-15 15,8-7 7-15,5-9 0 0,-1-7-7 16,9-11-11-16,-9-2 7 16,1-1-94-16,-9-3-154 0,-4 7-240 15,-13-4-292-15</inkml:trace>
          <inkml:trace contextRef="#ctx0" brushRef="#br0" timeOffset="5890.9506">1042 1773 1432 0,'0'0'234'0,"29"-23"172"16,5 3 8-16,12-4-79 15,4 1-102-15,9-1-78 0,12-2-78 16,4 2-32-16,1 1-19 15,-9 2-26-15,-4 5-65 0,-17 9-291 16,-17 0-278-16,-4 1-278 16</inkml:trace>
        </inkml:traceGroup>
        <inkml:traceGroup>
          <inkml:annotationXML>
            <emma:emma xmlns:emma="http://www.w3.org/2003/04/emma" version="1.0">
              <emma:interpretation id="{6CDF2992-6927-4B57-8A7B-D5E4C6828B2A}" emma:medium="tactile" emma:mode="ink">
                <msink:context xmlns:msink="http://schemas.microsoft.com/ink/2010/main" type="inkWord" rotatedBoundingBox="14535,6247 11115,8946 9031,6304 12451,3606">
                  <msink:destinationLink direction="with" ref="{B285ACBF-82DC-4AFB-B1AF-673835A598BC}"/>
                  <msink:destinationLink direction="with" ref="{7924D26C-3F68-4112-BB2F-C0F7F2717A9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2806.4786">-1409 4411 455 0,'0'0'90'0,"0"0"23"16,-9-30 5-16,9 30-32 0,-4-37-22 15,4 4-6-15,4-1-20 16,5 4 39-16,8-7 16 0,3 7-21 15,6-4-24-15,-1 8-20 16,4 2 43-16,-4 7-9 0,0 11-30 16,0 6 96-16,-4 16-13 15,-4 18-2-15,-8 16-27 0,-5 14-48 16,-4 13-15-16,-4 7 11 16,-5-4-22-16,1 4-15 15,-1-10 14-15,1-1 11 0,-5-9-37 16,9-7 3-16,0-10 24 15,4-10-5-15,0-7-7 0,0-30 9 16,8 27 21-16,-8-27-8 16,0 0 0-16,0 0 4 0,17-3-21 15,-17 3-5-15,17-31 16 16,-4 5-16-16,-13 26 26 0,8-27 96 16,-8 27-13-16,0 0-31 15,0 0-35-15,0 0-30 0,-25 37 12 16,-5 13-14-16,5 17-11 15,0 13 18-15,0 7 18 16,8 7 5-16,5 0-6 0,8 7 1 16,4-4 14-16,0-7-20 15,4-6-6-15,0-3 3 0,4-8 8 16,1-6 2-16,-5-6 7 16,4-11 5-16,-4-13-17 0,1-7-6 15,-5-30 41-15,0 30 10 16,0-30-25-16,0 0-26 0,0 0-7 15,0 0-2-15,0 0-17 16,0 0-3-16,0 0 6 0,0 0-18 16,0 0-211-16,0 0-168 15,0 0-306-15,0 0-121 16</inkml:trace>
          <inkml:trace contextRef="#ctx0" brushRef="#br0" timeOffset="175150.3579">-1774 4696 637 0,'0'0'49'0,"0"0"12"0,0 0-14 15,0 0 3-15,0 0-3 16,0 0 70-16,0 0 56 0,0 0 5 16,13 50-29-16,-9 1-27 15,-4 2-61-15,-4 8-28 0,-5-4 15 16,-3-4-24-16,-9 4-24 16,0 0 3-16,-4-10 9 0,0-7 11 15,25-40-20-15,-42 40-13 16,8-13 3-16,5-13 16 15,29-14-12-15,-34-10 11 0,5-14-11 16,29 24-1-16,-25-53-19 16,12 6 10-16,1 6 27 0,-1 8-5 15,13 33-9-15,0 0-5 16,0 0-4-16,-21 27 68 0,-4 16 17 16,-4 21-27-16,4 13 13 15,0 10 27-15,-1 0-22 0,1 0-41 16,0-6 6-16,4-4-16 15,-4-3-9-15,0-11-7 16,8-9-19-16,0-14-9 0,17-40-328 16,-8 34-154-16,8-34-29 15</inkml:trace>
          <inkml:trace contextRef="#ctx0" brushRef="#br0" timeOffset="175512.7499">-2473 5018 1713 0,'-26'0'184'0,"5"0"22"16,21 0-93-16,-20-4-62 0,20 4-34 15,0 0 2-15,0 0-14 16,0 0-366-16,4 27-282 0</inkml:trace>
          <inkml:trace contextRef="#ctx0" brushRef="#br0" timeOffset="168587.4903">-2964 4572 699 0,'-4'-20'144'0,"4"20"28"0,0 0 10 16,-12-27-51-16,12 27-52 16,0 0 31-16,-13-23-39 0,13 23 0 15,0 0-44-15,0 0-31 16,0 0 26-16,-25 3-43 16,25-3 48-16,-21 37-43 0,4 3 40 15,5 7 60-15,-1 3-43 16,5 1-4-16,-1 2-37 0,5-3 37 15,0 1-33-15,4-1 24 16,-4-3-28-16,4-10 16 0,0-37-14 16,0 40 1-16,0-40 4 15,0 0-7-15,-4 37 16 16,4-37-30-16,0 0 32 0,0 0-25 16,0 0 26-16,-30 13-30 15,30-13 16-15,0 0 6 0,-21-6-23 16,21 6 18-16,0 0-24 15,0 0 14-15,0 0-17 0,0 0-2 16,0 0 44-16,0 0-27 16,30 10 28-16,-1 10 20 0,0 7 1 15,1 6 37-15,-1 11 7 16,-4 6 20-16,-4 10-5 0,0 11 27 16,-8-1-31-1,-1 7-1-15,-4 4-39 0,-3-8 15 16,-1 1-15-16,-4-4 14 15,0-3-33-15,-4-6 3 0,4-11-31 16,0-3 0-16,-5-7 7 16,1-10 2-16,4-30-6 0,-4 31-9 15,4-31-5-15,0 0-4 16,0 0-5-16,0 0-111 0,0 0-262 16,0 0-395-16</inkml:trace>
          <inkml:trace contextRef="#ctx0" brushRef="#br0" timeOffset="175322.2439">-2096 5909 1071 0,'0'0'418'16,"0"0"3"-16,0 0-148 15,4 27-138-15,-4-27-88 16,0 0-22-16,0 0-33 0,0 0-330 16,0 0-329-16</inkml:trace>
          <inkml:trace contextRef="#ctx0" brushRef="#br0" timeOffset="-5969.0853">-4501 4532 1360 0,'-21'-10'365'16,"-4"10"-3"-16,4 3-44 15,-4 7-66-15,-5 4-76 16,1 6-51-16,-9 13-32 0,1 17 18 15,-10 28 1-15,1 19 7 16,-4 27-15-16,4 23-11 0,4 14-34 16,9 10-8-16,3 0-6 15,13 3-16-15,13-6 1 0,17-17 4 16,8-14 7-16,25-26 6 16,17-24 2-16,16-23-13 15,14-28-12-15,7-19-6 0,5-24-13 16,0-19 7-16,-1-25-6 15,-7-22-16-15,-9-25 5 16,-9-26 8-16,-3-30-9 0,-5-27-7 16,-8-27 13-16,-9-19 0 15,-8-28-21-15,-16 3 7 0,-14 18 17 16,-20 33-17-16,-8 43 14 16,-14 38-7-16,-15 39-4 0,-26 41 7 15,-17 43-3-15,-17 47 9 16,-8 34-5-16,0 20 3 0,5 13 3 15,11 1-83-15,14-4-116 16,16-7-97-16,4-3-196 0,22-7-395 16,7-3-108-1</inkml:trace>
          <inkml:trace contextRef="#ctx0" brushRef="#br0" timeOffset="4640.8786">-4447 5179 1141 0,'-4'-34'254'16,"8"7"95"-16,0-3-26 15,5 3-96-15,-9 27-60 16,25-37-31-16,-4 11-28 0,12 2-9 15,1 11-13-15,8 6-29 16,4 10-2-16,-4 8 11 0,0 9-13 16,0 13 54-16,-5 7-37 15,-7 14-4-15,-1 3-11 0,-8 7 13 16,-9-1-9-16,-3 4-19 16,-13-3-11-16,-13-4-13 15,-8 4-16-15,-13-4 0 0,-4-3 5 16,0-3-16-16,-8-7-41 15,4-3-109-15,0-8-65 0,4-5-139 16,0-8-173-16,13-10-185 16,-1-3-38-16</inkml:trace>
          <inkml:trace contextRef="#ctx0" brushRef="#br0" timeOffset="4328.3641">-4535 5105 1036 0,'0'0'420'0,"13"50"-65"15,-5 7-21-15,5 10-46 0,4 14-79 16,-1 2-52-16,1 1-54 16,0-3-50-16,0-8-39 0,4-2-7 15,-5-14-1-15,-3-4-17 16,-5-6-214-16,1-10-213 16,-5-3-210-16,-4-34-56 0</inkml:trace>
        </inkml:traceGroup>
      </inkml:traceGroup>
    </inkml:traceGroup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38.514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995 386 253 0,'0'0'78'0,"-17"7"21"0,-4 10 43 16,-4 3 21-16,0 7-4 0,-5 6 6 15,1-3 20-15,0 7 16 16,-9 10 0-16,0 7 3 0,-8 16-36 16,0 14-16-16,-4 10-1 15,0 10-14-15,8 3-32 16,0-3-36-16,12-3-20 0,5-1-6 16,13-6-4-16,8-7 2 15,8-7 5-15,12-9-12 0,14-14-8 16,8-14 1-16,16-12-10 0,13-21-10 15,8-10 1-15,1-14-16 16,8-13 13-16,-9-9 1 0,0-11-6 16,5-20-15-16,-5-14-17 15,1-23-31-15,-9-10-20 0,-13-13 4 16,-16-10 16-16,-21-1 8 0,-21-3 17 16,-26 14 18-16,-20 16 4 15,-17 24 8-15,-13 40-2 16,-16 34 10-16,-13 40 13 0,-17 33 7 15,-3 31 31-15,-6 29 17 16,6 18 8-16,7 6 0 0,13-4-28 16,25-2-19-16,17-17-5 0,25-11 4 15,26-9 12-15,24-14-6 16,21-17-7-16,22-16-9 0,20-21-18 16,13-16 5-16,12-24 9 15,17-16-1-15,4-17-13 0,5-14-5 16,4-13 5-16,4-20-11 15,4-17-2-15,-9-23-12 16,-3-21-11-16,-9-16-18 0,-17-14-18 16,-20-9 8-16,-22-1 20 0,-29 10 10 15,-25 21 23-15,-33 36-7 16,-30 37 8-16,-25 51 4 0,-34 46 6 16,-12 48 15-16,-16 32 1 15,-5 28 13-15,0 16 45 0,12 14-17 16,17 0-2-16,17 3-24 0,26-10 7 15,20-6-13-15,17-14-5 16,29-17 18-16,17-6 1 0,21-18-18 16,25-15-12-16,13-18 11 15,16-13-11-15,13-24-13 0,13-10 6 16,8-16 9-16,-1-14-6 16,6-16-17-16,-1-21 17 0,-4-17-50 15,0-19-48-15,-9-21-29 0,-8-13 2 16,-12-17-5-16,-17 4 43 15,-17-4 20-15,-21 17 38 0,-21 20 0 16,-25 30 7-16,-25 31 17 16,-29 43-5-16,-22 33 5 0,-20 37 27 15,-13 38 5-15,-12 22 13 0,-5 24 13 16,0 11 8-16,9 9-6 16,4 0-35-16,13-10 10 15,20-10-21-15,21-16-12 0,18-21 21 16,24-13-4-16,25-20-2 0,18-14 12 15,24-20-20-15,17-20 2 16,21-16 2-16,13-25-22 0,3-12 21 16,14-21-17-16,3-19 2 0,5-21-87 15,0-27-54-15,-5-20-62 16,1-13 18-16,-9-17-7 0,-8-13 17 16,-17-4 66-16,-25 14 76 15,-25 23 3-15,-26 34 43 0,-24 43 32 16,-22 50 13-16,-29 45 19 0,-16 42 25 15,-13 38 4-15,-5 23 0 16,-7 30 17-16,3 17 6 16,5 7-19-16,12-7-60 0,17-7 15 15,21-17-25-15,25-9-6 0,17-18-4 16,25-19 7-16,17-11-21 16,16-23 7-16,18-20-4 0,16-13-16 15,8-21 16-15,9-13-19 16,12-13 16-16,1-21-20 0,-1-19 17 15,5-18-15-15,-1-19-31 0,1-17-57 16,-5-17-52-16,-8-21 5 16,-13-5 0-16,-20-5 11 15,-22 8 67-15,-20 10 11 0,-30 23 20 16,-21 33 24-16,-20 31-18 0,-26 40 20 16,-17 37 31-16,-16 33-13 15,-9 27 4-15,-3 17 51 0,7 20 2 16,9 0-19-16,8 7 7 0,21-11-27 15,22-9-9-15,16-7 38 16,20-10-13-16,18-7 10 0,21-10-8 16,12-7-21-16,17-9 3 15,8-11-8-15,17-6-19 0,4-14 17 16,9-10-13-16,8-3 4 0,0-17-20 16,4-10 21-16,-4-11-13 15,0-12-9-15,-4-14 20 16,-5-20-23-16,-3-17 8 0,-5-16-76 15,-8-14-55-15,-9-20 8 0,-16-4 19 16,-17-3 3-16,-17 7 50 16,-12 14 9-16,-17 19 32 0,-17 31 26 15,-17 33-19-15,-16 37 25 16,-13 40 1-16,-17 34 3 0,-4 30 45 16,-4 20 6-16,8 10-9 0,9 10 0 15,12-3-39-15,13-4 2 16,16-16-9-16,17-11 9 0,13-19 22 15,17-14-19-15,16-13-5 16,9-14 8-16,17-13-8 0,20-14-18 16,9-16 15-16,17-14-13 15,8-10-9-15,4-9-9 0,0-15 18 16,0-5-12-16,0-18-6 0,0-17-13 16,-4-19-91-16,0-24-57 15,0-17-19-15,0-23-22 0,-8-14 64 16,-9-6 60-16,-8-1 18 15,-17 11 51-15,-12 27 54 0,-18 29 79 16,-11 31-37-16,-18 40-55 0,-21 41-5 16,-24 36 30-16,-26 37-20 15,-25 27 31-15,-4 23 23 16,-13 27 3-16,5 7-4 0,-1 13-27 16,18-6-40-16,11-14 16 0,22-13-16 15,21-24-7-15,16-20 26 16,18-13-18-16,20-21-7 0,13-19 22 15,20-21-18-15,18-16 0 16,12-21-22-16,17-16 16 0,8-13-6 16,4-18-7-16,9-16 9 0,0-20-91 15,-1-24-32-15,-3-13-52 16,-9-17-28-16,-4-10 53 0,-17-13 25 16,-12 6 72-16,-21 17 51 15,-17 24 7-15,-17 26 76 0,-21 34-22 16,-17 34-14-16,-20 43 46 15,-30 40 8-15,-21 30-28 0,-16 34-33 16,-17 20 29-16,-5 17 35 0,5 13-16 16,8 4-19-16,21-4-35 15,21-10 5-15,21-10-11 0,25-17-9 16,21-13 22-16,25-13-17 16,26-21-22-16,20-16 11 0,17-17 3 15,13-21-10-15,8-9-12 0,0-14 16 16,4-9-10-16,0-18-5 15,-4-10-46-15,-8-13-115 16,-9-13-98-16,-8-7-38 0,-13 0-70 16,-12 7 2-16,-17 19-124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46.077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1513 377 266 0,'0'0'73'16,"0"0"37"-16,0 0-5 15,0 0-49-15,0 0 61 16,0 0-26-16,0 0-54 16,-9-27-30-16,9 27 12 0,0 0 11 15,-12-26-20-15,12 26-10 16,-17-27 8-16,17 27 25 0,-29-30-29 16,8 3-1-16,-9 10-1 15,1 4 21-15,-9-4-19 0,1 7 13 16,-5 6 34-16,0 1 4 15,-4 3-26-15,0 7 17 16,0 3 32-16,4 3-44 0,0 4-30 16,4 10 19-16,5 10 49 15,3 20 53-15,1 13 5 0,8 11-18 16,4 2-51-16,1 8-28 16,11-4-7-16,10-3 25 15,3 0-19-15,9-11 9 0,8-6-8 16,8-10-17-16,5-16-9 15,8-15 1-15,9-9 9 0,-1-14-3 16,0-9-1-16,5-14-13 16,0-11-5-16,-5-9 0 0,1-13 5 15,-5-11 13-15,4-13-10 16,-7-14-8-16,-6-13-13 0,-3-3-11 16,-17 0 26-16,-8 3-4 15,-17 17-10-15,-13 10 8 16,-13 16 19-16,-11 18-1 15,-14 19-9-15,-12 28 3 0,-8 19 15 16,-5 28 19-16,-4 19 27 0,-4 20-1 16,9 18 15-16,7 2-14 15,10 4-37-15,7 0-8 0,13-7-10 16,17-3-12-16,8-10 12 16,17-10-4-16,9-14 1 0,16-13 6 15,13-20-12-15,12-13 0 16,17-18 17-16,4-16-25 0,0-20 21 15,5-13-20-15,3-14 0 16,-3-17 13-16,-5-17-14 16,0-9-3-16,-12-21-30 15,-9-6-20-15,-16-7 30 0,-18 3 2 16,-20 7 8-16,-13 10 36 0,-20 20-12 16,-14 20 7-16,-16 28 18 15,-8 25-28-15,-13 31 10 0,-13 21 10 16,-7 29 24-16,-6 20 15 15,5 18 34-15,1 9-3 0,15 3-15 16,10 1-12-16,16-4-33 16,20-3-23-16,18-3 14 0,17-7-17 15,16-11 12-15,12-5-3 16,14-15-6-16,12-13-4 16,8-13-3-16,4-17 0 0,13-16-4 15,1-14 13-15,3-14 2 16,-4-16-11-16,-4-20-9 0,-5-14-4 15,-7-13-24-15,-10-14-44 16,-15-9-21-16,-10-14 14 0,-16-4 44 16,-16 4 21-16,-18 14 8 0,-16 16 15 15,-5 27-9-15,-12 27-1 16,0 36 2-16,-8 31 14 0,-5 37 13 16,-4 30 56-16,5 13-3 15,-1 10 10-15,13-3-22 16,9-7-23-16,11-6-19 0,18-7-11 15,17-17-5-15,7-7 2 16,14-13 1-16,12-13 5 0,8-14-3 16,9-20-2-16,8-13-5 15,0-17 9-15,8-14-2 0,1-20-2 16,-1-19-40-16,1-21-40 0,-5-13-23 16,-4-17-12-16,-8-11 13 15,-13 1 33-15,-12 4 42 0,-13 16 7 16,-17 17 5-16,-13 23 0 15,-11 27 10-15,-14 40-6 0,-12 31 6 16,-13 36 18-16,-12 30 68 16,0 31 19-16,8 6 4 15,5 4-28-15,16-3-30 0,21-4-13 16,13-10-18-16,20-7-3 16,22-10-6-16,20-17 1 0,18-19-2 15,16-18-3-15,8-16-7 16,9-13 5-16,4-18 5 0,4-13-3 15,4-19-2-15,1-15-3 0,-1-12-2 16,-4-18-15-16,0-13-30 16,-4-6-4-16,-12-4 13 0,-17 3 11 15,-13 18 27-15,-21 15-10 16,-17 22-4-16,-8 46 3 16,-33-4 6-16,-22 31-9 0,-12 23 3 15,-8 24 12-15,-5 17 12 16,0 9 31-16,5 1 7 0,12-1-11 15,13-6-12-15,12-10-10 16,13-10-5-16,13-11 11 0,16-6-5 16,17-13-12-16,16-14 5 0,14-17-6 15,7-9-8-15,14-14 4 16,-1-14-2-16,0-9-2 0,4-14-4 16,-8-10 9-16,-4-14-5 15,-4-12-38-15,-13-11-8 16,-12-10-14-16,-14 0 21 0,-15 3 17 15,-14 4-1-15,-7 27 23 16,-22 30 8-16,-8 26-8 0,-17 34 51 16,-8 34 35-16,-5 26 9 15,-3 11-4-15,12 6-15 0,8 0-23 16,17-3-16-16,17-13-12 0,17-11 1 16,16-13 4-16,21-20-14 15,17-17-12-15,13-20-1 0,12-10 6 16,9-14-7-16,4-9-5 15,-5-14-2-15,1-3 16 0,-5-14-1 16,-12-6-17-16,-17-1 10 16,-12 4-3-16,-13 7-6 15,-21 13 6-15,-17 13-8 0,-17 18 8 16,-12 16 0-16,-8 13-10 16,-9 14 18-16,-4 10-26 0,8 3-108 15,1 4-180-15,12-1-216 0,8-9-267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40.76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137500A-ED97-464C-93B3-BA48D17161F4}" emma:medium="tactile" emma:mode="ink">
          <msink:context xmlns:msink="http://schemas.microsoft.com/ink/2010/main" type="inkDrawing" rotatedBoundingBox="16101,14425 17019,11326 17114,11354 16197,14453" semanticType="callout" shapeName="Other">
            <msink:sourceLink direction="with" ref="{0316C3EE-7E1F-433A-90F8-061F261FACE9}"/>
          </msink:context>
        </emma:interpretation>
      </emma:emma>
    </inkml:annotationXML>
    <inkml:trace contextRef="#ctx0" brushRef="#br0">1086 4656 517 0,'0'0'0'0,"0"0"85"0,0 0-9 15,-5-18-4-15,5 18-42 16,-5-19 3-16,5 19-13 0,0 0 5 31,0 0 1-31,0 0 3 0,0 0-5 16,0 0 0-16,15-22-19 0,-15 22 22 15,0 0 8-15,0 0 31 16,0 0 44-16,0 0 44 0,0 0 110 16,0 26-72-16,-5 0-23 15,-10 11-52-15,0 7 4 0,-4 8-19 16,-1 3-19-16,-5 8-4 0,-4 4-23 16,4 3 14-1,-5 11-13-15,1 4-22 0,-1 7 19 16,1 4 12-16,-1 8-5 0,1 7-31 0,-6 7 8 15,6 4 34-15,-6 7-13 0,1 4-35 16,-1-4-4-16,1 1-13 0,-1-12 19 31,1-3 22-31,-1-16-16 0,6-6-19 16,-6-8-2-16,6-11-9 0,4-4 2 0,0-11-4 16,1 0 0-16,-1-7 0 0,5-12 3 31,20-40-3-31,-29 48 0 0,29-48 0 15,-20 41 3-15,20-41-3 0,-5 41 10 16,5-41-8-16,-10 44 2 16,10-44-12-16,-5 52 13 0,5-52-5 15,-9 37-8-15,9-37 5 0,0 0 0 16,0 0 3-16,-10 40 9 16,10-40-5-16,-5 37 2 0,5-37-2 15,-10 37-2-15,10-37-2 0,-10 37-7 16,10-37 1-16,-5 37-2 15,5-37-67-15,0 0-126 0,0 0-163 0,0 0-123 16,0 0-19 0,0 0 35-16,0 0 54 0</inkml:trace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22.79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285ACBF-82DC-4AFB-B1AF-673835A598BC}" emma:medium="tactile" emma:mode="ink">
          <msink:context xmlns:msink="http://schemas.microsoft.com/ink/2010/main" type="inkDrawing" rotatedBoundingBox="10644,7177 13986,9940 13891,10055 10550,7291" semanticType="callout" shapeName="Other">
            <msink:sourceLink direction="with" ref="{6CDF2992-6927-4B57-8A7B-D5E4C6828B2A}"/>
            <msink:sourceLink direction="with" ref="{2B6739FA-6554-420F-802F-8440E00D8439}"/>
          </msink:context>
        </emma:interpretation>
      </emma:emma>
    </inkml:annotationXML>
    <inkml:trace contextRef="#ctx0" brushRef="#br0">-4095 6275 1318 0,'-12'23'310'16,"12"11"17"-16,16 13-30 16,14 6-42-16,16 11-36 0,17 10-49 15,20 9-58-15,22 5-35 16,25 12 34-16,25 14 6 0,25 20-19 16,26 14-38-16,3 9-18 15,9 17 19-15,0 7-21 16,-5 7 0-16,-3-3-37 0,-9-8 7 15,-8-13-10-15,-17-16 5 16,-17-21-5-16,-21-16 0 0,-25-24-5 16,-21-20-2-16,-20-20 7 15,-22-17-57-15,-21-13-179 16,-29-17-207-16,0 0-296 0,9-37-118 16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23.1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B6739FA-6554-420F-802F-8440E00D8439}" emma:medium="tactile" emma:mode="ink">
          <msink:context xmlns:msink="http://schemas.microsoft.com/ink/2010/main" type="inkDrawing" rotatedBoundingBox="13289,11563 13767,9463 15233,9797 14755,11897" hotPoints="15193,10769 14254,11708 13315,10769 14254,9830" semanticType="underline" shapeName="Circle">
            <msink:sourceLink direction="with" ref="{09AD530B-1869-4DC9-B670-108DC817C485}"/>
            <msink:destinationLink direction="with" ref="{B285ACBF-82DC-4AFB-B1AF-673835A598BC}"/>
            <msink:destinationLink direction="with" ref="{A5129B33-6595-4AB6-9984-A09897D441E8}"/>
          </msink:context>
        </emma:interpretation>
      </emma:emma>
    </inkml:annotationXML>
    <inkml:trace contextRef="#ctx0" brushRef="#br0">-906 8842 1589 0,'-30'64'96'0,"-12"16"166"16,0 17 54-16,-12 27-31 15,-5 27-78-15,5 27-39 0,4 10-34 16,16 9-26-16,17-12 7 16,26-18 6-16,28-16 1 0,22-23-43 15,25-25-16-15,16-22-36 16,13-27-7-16,17-24-12 0,4-24-3 16,0-19 5-16,-4-24 2 15,-4-20-7-15,-9-33-5 0,-4-34-6 16,-16-27 11-16,-13-30-1 15,-13-27 9-15,-21-10-10 16,-21 4 3-16,-24 16 104 0,-30 24-29 16,-26 29-43-16,-24 31-25 0,-26 34-11 15,-16 33 7-15,-13 27-3 16,-4 27-6-16,0 20-62 0,8 23-159 16,5 10-158-16,8 11-275 15,12 12-325-15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24.3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C8C69A5-8E11-4249-9CDC-AFFD056CC3F3}" emma:medium="tactile" emma:mode="ink">
          <msink:context xmlns:msink="http://schemas.microsoft.com/ink/2010/main" type="inkDrawing" rotatedBoundingBox="9827,17136 10538,14665 11680,14994 10970,17465" hotPoints="11185,14878 11311,16271 10314,17253 10188,15860" semanticType="underline" shapeName="Ellipse">
            <msink:sourceLink direction="with" ref="{222C043B-40A3-426A-A330-0D655C6520DE}"/>
            <msink:destinationLink direction="with" ref="{DA9A0917-F90B-4868-8A4F-79D8BEB61BB8}"/>
            <msink:destinationLink direction="with" ref="{A5129B33-6595-4AB6-9984-A09897D441E8}"/>
          </msink:context>
        </emma:interpretation>
      </emma:emma>
    </inkml:annotationXML>
    <inkml:trace contextRef="#ctx0" brushRef="#br0">-3810 14188 2035 0,'-42'-3'18'0,"-4"6"100"16,-8 4 70-16,-13 16 1 0,-9 18-1 15,-3 16-17-15,-5 23 12 0,4 17 0 16,9 24-9 0,4 23-16-16,8 20-9 0,5 24-50 15,12 13-43-15,13-3-17 0,12-7 26 16,17-20-11-16,21-17-7 16,12-20-22-16,18-27-1 0,20-33-10 15,13-37-18-15,16-27 12 0,9-37-8 16,4-23-7-16,-4-27-14 15,4-17-73-15,-12-23-38 0,-5-21-30 16,-4-16 24-16,-8-24 23 0,-8-13 48 16,-18-17 16-16,-12-9 38 15,-12 2-2-15,-22 14 30 16,-12 27 82-16,-16 26-5 0,-22 41 12 16,-12 33-40-16,-22 37-28 0,-24 37-13 15,-17 27-20-15,-13 30 5 16,-4 24-13-16,5 16 1 0,7 10 9 15,18-3-14-15,20 0-35 0,13-14-167 16,25-9-142-16,21-11-272 16,25-16-217-16</inkml:trace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29.71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9AD530B-1869-4DC9-B670-108DC817C485}" emma:medium="tactile" emma:mode="ink">
          <msink:context xmlns:msink="http://schemas.microsoft.com/ink/2010/main" type="writingRegion" rotatedBoundingBox="13997,10324 14445,10324 14445,11410 13997,11410">
            <msink:destinationLink direction="with" ref="{2B6739FA-6554-420F-802F-8440E00D8439}"/>
          </msink:context>
        </emma:interpretation>
      </emma:emma>
    </inkml:annotationXML>
    <inkml:traceGroup>
      <inkml:annotationXML>
        <emma:emma xmlns:emma="http://www.w3.org/2003/04/emma" version="1.0">
          <emma:interpretation id="{1CA826E2-005B-4747-9E7B-DAF8E5053676}" emma:medium="tactile" emma:mode="ink">
            <msink:context xmlns:msink="http://schemas.microsoft.com/ink/2010/main" type="paragraph" rotatedBoundingBox="13997,10324 14445,10324 14445,11410 13997,11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1F0EC2-43E5-4D86-807F-6BBB0BAFA6C1}" emma:medium="tactile" emma:mode="ink">
              <msink:context xmlns:msink="http://schemas.microsoft.com/ink/2010/main" type="line" rotatedBoundingBox="13997,10324 14445,10324 14445,11410 13997,11410"/>
            </emma:interpretation>
          </emma:emma>
        </inkml:annotationXML>
        <inkml:traceGroup>
          <inkml:annotationXML>
            <emma:emma xmlns:emma="http://www.w3.org/2003/04/emma" version="1.0">
              <emma:interpretation id="{4CA7AAC7-814B-4D39-837F-8447BC8D06CA}" emma:medium="tactile" emma:mode="ink">
                <msink:context xmlns:msink="http://schemas.microsoft.com/ink/2010/main" type="inkWord" rotatedBoundingBox="13997,10324 14445,10324 14445,11410 13997,114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-743 9616 785 0,'0'0'104'16,"0"0"115"-16,0 0 53 16,0 0 117-16,0 0-47 0,12 47-59 15,-3 20-74-15,3 17-87 16,-3 7-57-16,-1 2-28 16,-4 5-15-16,5-8-26 0,-5-6 12 15,0-14-120-15,-4-6-277 16,0-14-247-16,-4-9-68 0</inkml:trace>
          <inkml:trace contextRef="#ctx0" brushRef="#br0" timeOffset="394.6451">-680 9600 765 0,'12'-51'197'16,"5"11"95"-16,-17 40 6 15,25-50-25-15,-25 50-29 0,42-30-13 16,0 23-47-16,0 7-60 16,4 13-19-16,-4 11-33 0,-9 3-27 15,1 3-11-15,-9 3-18 16,-8 1-14-16,-9-1-2 0,-12 1 5 16,-9-1-8-16,-12 1-29 15,-4-4-21-15,-5-6-9 16,1-8-28-16,-1-6 11 15,9-10 13-15,4 0 16 0,21 0 31 16,0 0-6-16,0 0 12 16,0 0 0-16,0 0 20 0,34-23-10 15,-1 23 20-15,1 17 60 16,-5 13 42-16,-4 13 16 0,-4 4 7 16,-8 7 24-16,-5 6-26 15,-12 7-41-15,-13 4-49 0,-16 2-21 16,-13-2-8-16,-13-7-15 15,-8-7-146-15,-8-11-282 0,-1-12-461 16</inkml:trace>
        </inkml:traceGroup>
      </inkml:traceGroup>
    </inkml:traceGroup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8:02.135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D2B2ACE3-E921-43B8-8228-BB6B7FF2BC2D}" emma:medium="tactile" emma:mode="ink">
          <msink:context xmlns:msink="http://schemas.microsoft.com/ink/2010/main" type="writingRegion" rotatedBoundingBox="12557,6660 3556,14929 -2817,7990 6183,-278"/>
        </emma:interpretation>
      </emma:emma>
    </inkml:annotationXML>
    <inkml:traceGroup>
      <inkml:annotationXML>
        <emma:emma xmlns:emma="http://www.w3.org/2003/04/emma" version="1.0">
          <emma:interpretation id="{BA75C395-D933-4DA4-9486-D22DAF2C06C0}" emma:medium="tactile" emma:mode="ink">
            <msink:context xmlns:msink="http://schemas.microsoft.com/ink/2010/main" type="paragraph" rotatedBoundingBox="7483,11407 3556,14929 1761,12927 5689,94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F1734B1-E89F-40F6-860C-D0048B9528F9}" emma:medium="tactile" emma:mode="ink">
              <msink:context xmlns:msink="http://schemas.microsoft.com/ink/2010/main" type="line" rotatedBoundingBox="7483,11407 3556,14929 1761,12927 5689,9406"/>
            </emma:interpretation>
          </emma:emma>
        </inkml:annotationXML>
        <inkml:traceGroup>
          <inkml:annotationXML>
            <emma:emma xmlns:emma="http://www.w3.org/2003/04/emma" version="1.0">
              <emma:interpretation id="{B4CD075D-B5A3-4156-918C-9F790D219FB2}" emma:medium="tactile" emma:mode="ink">
                <msink:context xmlns:msink="http://schemas.microsoft.com/ink/2010/main" type="inkWord" rotatedBoundingBox="6522,9860 7261,11434 6196,11934 5458,10361">
                  <msink:destinationLink direction="with" ref="{C43136CC-7745-4B6E-9D62-6AE2EDDEA110}"/>
                  <msink:destinationLink direction="with" ref="{7924D26C-3F68-4112-BB2F-C0F7F2717A9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-570 10293 1059 0,'0'0'210'0,"0"0"4"16,0 0-91-16,0 0-66 16,0 0-40-16,0 0-221 0,0 0-259 15</inkml:trace>
          <inkml:trace contextRef="#ctx0" brushRef="#br0" timeOffset="-211277.3664">926 10755 1994 0,'0'0'290'0,"0"0"-1"0,-17-26-72 16,-4 12-85-16,0 11-64 15,-4 6-30-15,-8 11-19 16,-5 9-15-16,0 11-16 0,-4 16 16 15,5 17-13-15,3 3 5 16,5 14 4-16,4 0 52 0,8-4 11 16,4 1-12-16,13-8 27 15,5-9-2-15,7-10 0 0,9-11-1 16,13-12-19 0,8-11-13-16,12-17-25 0,5-13-6 15,8-14-2-15,4-19-4 16,0-11-22-16,0-13-187 0,-4-13-274 15,-8-4-529-15</inkml:trace>
        </inkml:traceGroup>
        <inkml:traceGroup>
          <inkml:annotationXML>
            <emma:emma xmlns:emma="http://www.w3.org/2003/04/emma" version="1.0">
              <emma:interpretation id="{397DC549-360E-4C9A-B598-EBD8E1C47D9C}" emma:medium="tactile" emma:mode="ink">
                <msink:context xmlns:msink="http://schemas.microsoft.com/ink/2010/main" type="inkWord" rotatedBoundingBox="6961,10944 6166,11658 5034,10395 5829,9681"/>
              </emma:interpretation>
              <emma:one-of disjunction-type="recognition" id="oneOf1"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515.655">-264 9673 922 0,'30'-20'123'0,"-10"6"46"16,1 14-8-16,0 4-33 15,-21-4-15-15,21 26-75 0,-4 11 7 16,-4 4 127-16,-5 12-81 16,-4 1-26-16,0 9-45 15,1-2 8-15,-1 6-25 0,0 3 15 16,0-3-31-16,5-3 25 16,-1-7-24-16,0-3 16 0,1-14-26 15,-1-7 30-15,-8-33-12 16,4 30 4-16,-4-30 12 15,0 0-16-15,0 0 18 0,0 0-19 16,0 0 1-16,0 0 8 16,0 0-18-16,-21-16 40 15,21 16-36-15,0 0 7 0,0 0 6 16,0 0-18-16,0 0 23 16,-8 37-15-16,8 13 13 0,8 10-16 15,5 17 18-15,8 7 66 16,0 3 19-16,4 7 35 0,4 0-13 15,-4-4-31-15,-4-2-34 16,0-5-33-16,-4-9-2 0,-4-7 3 16,-9-7-28-16,-8-6-184 15,-1-7-473-15</inkml:trace>
        </inkml:traceGroup>
        <inkml:traceGroup>
          <inkml:annotationXML>
            <emma:emma xmlns:emma="http://www.w3.org/2003/04/emma" version="1.0">
              <emma:interpretation id="{C839569A-5E4A-4537-BA0B-7489AB2A1143}" emma:medium="tactile" emma:mode="ink">
                <msink:context xmlns:msink="http://schemas.microsoft.com/ink/2010/main" type="inkWord" rotatedBoundingBox="7083,11765 3556,14929 1761,12927 5289,976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594.0589">-1898 12626 595 0,'0'0'94'0,"-25"-7"-21"0,25 7-36 15,-21-7 57-15,21 7-44 16,0 0-25-16,0 0-4 0,0 0-16 16,0 0-10-1,-8-33 17-15,8 33-23 0,0 0 39 16,21-20 25-16,-21 20-12 15,25 10 2-15,0 13 22 0,-8 11 0 16,-1 6 22-16,-7 17-11 16,-5 7 16-16,-8 3-48 0,4-4-17 15,-9 1-15-15,5-10-299 16,0-4-223-16</inkml:trace>
          <inkml:trace contextRef="#ctx0" brushRef="#br0" timeOffset="-7469.1652">-2870 12358 729 0,'17'-34'157'16,"-17"34"14"-16,29-50-51 15,-4-1-49-15,5 1-29 0,7-3-15 16,5 2 0-16,4 1-31 0,5 6-343 16</inkml:trace>
          <inkml:trace contextRef="#ctx0" brushRef="#br0" timeOffset="-7937.9421">-2564 12840 676 0,'0'57'189'15,"-4"0"100"-15,0 0-61 0,-5 0-92 16,5-3-75-16,0-4-45 0,4-3 5 16,-4-10-21-16,0-7-117 15,4-30-219-15,-9 33-82 0</inkml:trace>
          <inkml:trace contextRef="#ctx0" brushRef="#br0" timeOffset="-7641.0516">-2698 12472 468 0,'0'0'152'0,"0"0"57"15,8 43-24-15,-8 4-22 0,-4 7-57 16,4 6-28-16,0 10 21 16,9 7 25-16,-5 7-11 0,4 0-62 15,5-4 6-15,-5-6-33 16,-4-7-3-16,0-10-6 0,1-10-8 16,-5-13 10-16,0-4 13 15,0-30 32-15,0 0 4 16,-5 27-50-16,5-27 13 0,0 0-24 15,-16 0-5-15,16 0-166 16,-30-41-166-16,5-9-75 0,0-14-30 16</inkml:trace>
          <inkml:trace contextRef="#ctx0" brushRef="#br0" timeOffset="-12188.1786">-3234 12046 644 0,'0'0'51'0,"-9"-27"40"15,9 27 56-15,0-27 1 16,0 27-73-16,0 0-21 16,0 0-5-16,0-30 51 0,0 30 27 15,0 0-38-15,0 0-63 16,0 0 18-16,0 0-25 15,-25 3-15-15,25-3 6 16,-12 67-16-16,3 17 128 0,1 13-69 16,8 11-10-16,8 6-22 15,5 0 10-15,8 3-39 16,8 0 4-16,-8-3 4 0,4-3 9 16,4-14-27-16,-3-10 29 15,-5-13-14-15,-5-14 3 0,1-10 7 16,-9-13-7-16,1-13 11 15,-9-24-2-15,0 20 3 0,0-20-27 16,0 0 7-16,0 0 8 16,0 0 0-16,-13-30 10 15,9-4-10-15,4 1-18 16,0 3 18-16,4 9 7 0,13 15 2 16,8 12-20-16,-8 18 23 15,12 19 4-15,-4 25-9 0,5 9-2 16,-5 20 8-16,4 10 44 15,1 10-8-15,3 4-23 0,-8-4 5 16,9-3-31-16,-1-6 8 16,-3-11 1-16,7-7-4 0,-7-13 8 15,-1-6-10-15,-4-14-10 16,0-7 7-16,-4-10 3 0,0-10-9 16,-13-6 1-16,-8-24 5 15,0 0-253-15,17 23-238 16,-17-23-95-16</inkml:trace>
          <inkml:trace contextRef="#ctx0" brushRef="#br0" timeOffset="-4125.2302">-1152 11081 1246 0,'0'0'303'0,"0"0"98"15,0 0-94-15,-21-21-163 0,21 21-66 16,0 0-44-16,0 0-12 16,0 0-196-16,0 0-290 0,13 24-208 15</inkml:trace>
          <inkml:trace contextRef="#ctx0" brushRef="#br0" timeOffset="-2375.1317">-666 11540 663 0,'0'0'128'16,"0"0"46"-16,0 0-60 16,0 0-37-16,0 0-16 15,-25 20-50-15,25-20-16 0,-21 10 41 16,21-10 57-16,0 0-7 15,-21-3-70-15,21 3-11 0,0 0 8 16,-13-31-13-16,13 1-8 16,5 7-5-16,-5 23 16 15,21-30 2-15,-21 30-5 0,20-14 13 16,1 14 32-16,-21 0 13 16,26 30 31-16,-14 0-5 0,-8 11-8 15,-4 6 106-15,0 6 10 16,-8 8-92-16,-5 2-34 0,1-2-32 15,-1-1-30-15,1 0-4 16,-1-3 7-16,1-3-14 16,-1-11-292-16,5-12-268 0,8-31-92 15</inkml:trace>
          <inkml:trace contextRef="#ctx0" brushRef="#br0" timeOffset="-4312.7165">-1064 11851 375 0,'0'0'87'16,"0"0"18"-16,0 31 15 16,0-31 14-16,0 0-4 15,-8 33 4-15,8-33-41 0,0 0 58 16,0 0-31-16,-26 37 5 16,26-37-40-16,0 0-26 0,-29 27 0 15,4-17 5-15,8-3 37 16,17-7-44-16,-25-7-26 0,4-3-12 15,21 10-33-15,-25-30 29 0,4-4-23 16,4-6 17-16,5-4-4 16,3-6 3-16,1 3-8 0,4-3-17 15,0 3 27-15,4 3-18 16,0 7 18-16,0 4-10 16,0 6-13-16,0 27-7 0,0 0-310 15,0-27-194-15</inkml:trace>
          <inkml:trace contextRef="#ctx0" brushRef="#br0" timeOffset="-3140.7997">-1634 11771 1296 0,'0'0'217'0,"0"0"56"16,0 0-98-16,0 0-104 0,0 0-30 15,0 0-15-15,0 0-126 16,0 0-448-16,29 44-103 0</inkml:trace>
          <inkml:trace contextRef="#ctx0" brushRef="#br0" timeOffset="-3859.5858">-1244 12381 1298 0,'0'0'176'0,"0"0"63"0,0 0-69 16,-21 37-84-16,17 3-20 15,-1 4-41-15,1 9-17 0,0 8 11 16,0-1-7-16,0 0-5 0,0 4-27 16,-5 0-88-16,-3-7-319 15,-1 0-155-15</inkml:trace>
          <inkml:trace contextRef="#ctx0" brushRef="#br0" timeOffset="-3328.3121">-1525 12089 959 0,'-21'-33'12'16,"21"33"76"-16,0 0-30 0,0 0-42 15,0 0 4-15,0 0 19 16,0 0-9-16,0 0-22 0,4 54 1 16,1-4-9-16,-10 0 17 0,-3 0-6 15,8-9-23-15,-8-8 15 16,8-33 17-16,-5 37-20 0,5-37-24 16,0 0 18-16,0 0 16 15,0 0-6-15,0 0-12 0,0 0 4 16,0 0 13-16,0 0-12 15,0 0 3-15,0 0 9 16,0 0-21-16,0 0 3 0,0 0 4 16,17 40 9-16,-4-6 10 15,-13-34-7-15,4 43-17 0,4-3 13 16,1-3 12-16,-1-3-15 16,0-1 61-16,1 1 6 0,-9-34-5 15,4 47-43-15,-8-7-11 0,4-40 14 16,-17 37-39-16,17-37 14 15,0 0 109-15,-29 30-11 0,4-20-4 16,25-10-26-16,-30-20-49 16,13-13-4-16,1-14-12 0,3-14 11 15,1-6 2-15,-1-7-8 16,13 4-5-16,0-7-22 16,0 7-270-16,8 3-207 0</inkml:trace>
          <inkml:trace contextRef="#ctx0" brushRef="#br0" timeOffset="-2968.9083">-1102 13350 2149 0,'0'0'324'16,"-12"23"-113"-16,12-23-103 15,0 0-63-15,0 0-100 0,0 0-250 16,0 0-408-16</inkml:trace>
          <inkml:trace contextRef="#ctx0" brushRef="#br0" timeOffset="-8141.0794">-2212 12552 1133 0,'-21'-17'222'0,"21"17"-51"15,-25-23-29-15,25 23-25 16,-21-24-49-16,21 24-34 16,-17-33-34-16,17 33 5 0,-12-40 12 15,7 3-2-15,1-10-1 16,8-10-38-16,5-7 14 0,8-6 0 16,-9-1-1-16,9 8 18 15,4 2 7-15,-5 14-17 16,5 10-15-16,4 11 18 0,-4 16 11 15,5 16 2-15,-10 21-19 16,1 10 14-16,-4 17-8 16,-13 9 12-16,-5 11-5 15,-3 3 1-15,-9 7 0 0,1-7-8 16,-10 0 0-16,5-6 2 16,-12-11-2-16,12-10 6 0,-4-13-3 15,4-7 4-15,21-30-18 16,-17 10 17-16,0-13-13 0,17 3-16 15,-12-40 36-15,3-1-6 16,1 15-18-16,8 26 0 0,4-27 20 16,-4 27-7-1,0 0-5-15,17 13 9 0,-9 14 19 16,1 10-25-16,-5 6 0 16,-4 1 10-16,0 6-3 0,-4 4-14 15,-9 3-4-15,-4 0 11 16,9-7 5-16,-13-6 6 0,9-14-8 15,-1-7-15-15,13-23 6 16,-21 10 10-16,21-10-17 0,-17-20 8 16,5-7-2-16,8 4 12 15,-5 3-5-15,9 20-5 0,0 0-1 16,0 0 6-16,0 0 15 16,0 0-15-16,13 43 17 15,-5 4-28-15,0 10 36 0,-8 10-2 16,0 0-23-16,-8-3 9 15,4-4-15-15,-4-3 0 0,-1-3-290 16,-8-14-142-16,5-10-51 16</inkml:trace>
          <inkml:trace contextRef="#ctx0" brushRef="#br0" timeOffset="-187.5124">-285 11396 1215 0,'0'0'284'15,"0"0"27"-15,0 0-95 0,0 0-105 16,0 0-45-16,0 0-32 16,0 0-24-16,0 0-64 0,0 0-341 15,0 0-249-15</inkml:trace>
          <inkml:trace contextRef="#ctx0" brushRef="#br0" timeOffset="-390.649">-234 10259 461 0,'0'0'107'16,"0"0"24"-16,0 0-40 15,0 0-32-15,0 0 1 16,0 0 10-16,0 0 13 0,-5 47-3 16,1 4 26-16,-4 6 8 15,-1 3-28-15,-7 0-52 0,-5-3-3 16,0-3 1-16,-4-4-51 15,-1-6 15-15,5-11 26 0,21-33-7 16,-25 30-15-16,25-30-20 16,-25 7 35-16,25-7-6 15,-21-10-37-15,21 10 40 0,-21-30 6 16,21 30-18-16,-16-24 8 16,16 24-1-16,0 0 23 0,0 0-30 15,-21 44 0-15,4 3 21 16,8 10-14-16,1 7-23 15,0 3 6-15,4 0 23 0,-1-4-8 16,1-2-251-16,4-11-216 16</inkml:trace>
        </inkml:traceGroup>
      </inkml:traceGroup>
    </inkml:traceGroup>
    <inkml:traceGroup>
      <inkml:annotationXML>
        <emma:emma xmlns:emma="http://www.w3.org/2003/04/emma" version="1.0">
          <emma:interpretation id="{0588A475-DACA-499A-A049-146D0D2E3B59}" emma:medium="tactile" emma:mode="ink">
            <msink:context xmlns:msink="http://schemas.microsoft.com/ink/2010/main" type="paragraph" rotatedBoundingBox="6873,6972 2650,10851 1290,9370 5513,54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1B3F92-2E32-4926-A6FB-41CDB5F67FCA}" emma:medium="tactile" emma:mode="ink">
              <msink:context xmlns:msink="http://schemas.microsoft.com/ink/2010/main" type="line" rotatedBoundingBox="6873,6972 2650,10851 1290,9370 5513,5491"/>
            </emma:interpretation>
          </emma:emma>
        </inkml:annotationXML>
        <inkml:traceGroup>
          <inkml:annotationXML>
            <emma:emma xmlns:emma="http://www.w3.org/2003/04/emma" version="1.0">
              <emma:interpretation id="{68AAB786-E282-4D11-AEFB-4562D710A10D}" emma:medium="tactile" emma:mode="ink">
                <msink:context xmlns:msink="http://schemas.microsoft.com/ink/2010/main" type="inkWord" rotatedBoundingBox="6873,6972 2650,10851 1290,9370 5513,549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188463.6001">-155 7182 815 0,'0'0'86'0,"0"0"89"16,0 0 2-16,-12-40-111 16,12-7-5-16,4-16-54 15,0-8 0-15,4-6 0 16,1-17-67-16,-1-13-2 0,-4-10 16 15,0-4 30-15,-4 14 0 16,0 16 11-16,-4 24 20 0,4 17 3 16,0 50 124-16,0 0 114 15,0 0-36-15,0 0-37 16,30 34-63-16,3 6-46 0,-4 0-17 16,9-3-4-16,4-10-18 15,0-11-14-15,0-6-4 0,0-10-11 16,-5-3-4-1,-3-7 29-15,-9-3 2 0,-25 13 39 16,21-14 28-16,-21 14 16 16,0 0-9-16,0 0-15 0,0 0-23 15,0 0-17-15,0 0-19 16,-13 34-10-16,-7 23 20 16,-10 13 32-16,-8 21-3 0,-3 6-17 15,-6 10-19-15,-3 7-9 16,-4 0-16-16,-1-7-2 0,1-6-15 15,4-17 3-15,-1-17 6 16,14-14-9-16,3-19 8 0,5-14-13 16,12-20-26-1,17 0 21-15,-13-50-1 0,9-7-1 16,13-7 15-16,-1 4-8 16,5 13 15-16,-1 10-4 0,5 10-4 15,-17 27 11-15,21 10 22 16,-9 20 48-16,-3 20-6 0,-5 18 31 15,-8 5-3-15,-5 11-18 16,-7-3-23-16,-1-1-36 0,-4-3-19 16,0-10 10-16,-4-10-59 15,0-7-213-15,0-13-228 16,25-37-458-16</inkml:trace>
          <inkml:trace contextRef="#ctx0" brushRef="#br1" timeOffset="-188088.5803">-959 6743 2060 0,'0'0'387'0,"-9"31"-13"16,9 12-37-16,5 11-118 0,7 13-115 16,9 10-38-16,4-3-47 15,4 3-14-15,-3-7-161 16,-5 0-236-16,-5 1-408 0,-3-1-244 16</inkml:trace>
          <inkml:trace contextRef="#ctx0" brushRef="#br1" timeOffset="-188291.7165">-134 7739 2099 0,'25'17'321'16,"-4"-11"-30"-16,-21-6-80 0,0 0-110 16,0 0-34-16,0 0-47 15,0 0-116-15,0 0-351 0,0 0-502 16</inkml:trace>
          <inkml:trace contextRef="#ctx0" brushRef="#br1" timeOffset="-187791.6887">-1043 7457 2562 0,'-13'44'403'15,"-8"9"-39"-15,-12 8-55 0,-5 6-43 16,-8 10-7-16,-13 10 54 15,-12 10 5-15,0 11 6 16,-21-5-74-16,0 5 15 0,-5-11-83 16,5-3-59-16,4-14-57 15,8-6-44-15,9-14-33 0,4-9 18 16,13-11 13-16,12-10-26 16,8-10-8-16,9-3-182 0,25-17-326 15,0 0-121-15,0 0-36 16,0 0-97-16,0 0-352 15</inkml:trace>
          <inkml:trace contextRef="#ctx0" brushRef="#br1" timeOffset="-187619.8014">-1659 9033 3076 0,'0'0'321'0,"0"0"126"0,0 0-92 15,0 0-174-15,0 0-89 16,0 0-54-16,17-4-218 16,4 1-249-16,-21 3-211 0,0 0-589 15</inkml:trace>
          <inkml:trace contextRef="#ctx0" brushRef="#br1" timeOffset="-187026.0186">-3900 9217 2328 0,'0'0'212'0,"4"17"62"16,8 20 49-16,9 20-24 0,0 23-104 15,13 14-63-15,-9 13-37 16,8 4 88-16,1 9-28 0,-1 1-69 16,5 3-53-16,-9 0-17 15,-3-10 7-15,-1-17-15 0,0-13-6 16,-8-20-6-16,-1-14 4 16,-7-16 10-16,-9-34 18 0,0 0-14 15,0 0-14-15,0-51-6 16,-9-26 12-16,-3-27-14 0,-5-26 0 15,0-21-10-15,-8-30-17 16,4-37-10-16,0-27 19 16,9-13 13-16,7 3 17 0,14 21-4 15,12 26-9-15,12 34-1 0,13 40 12 16,9 43 8-16,4 41 62 16,12 50 89-16,-4 43-3 0,4 41-18 15,0 30 64-15,-16 37 115 16,-13 30-2-16,-5 20-42 0,-16 10-68 15,-21-3-31-15,-8-7 9 16,-9-7-25-16,-4-9-38 0,-12-14-61 16,-5-20-13-16,9-21-23 15,-13-26-10-15,8-20 6 16,9-27-21-16,-4-17 20 0,29-40-25 16,-25 34 8-16,25-34-49 15,0 0-75-15,-30 0-123 0,30 0-178 16,0 0-158-16,-16-34-115 15,7 1-6-15,9 33-49 0,0-47-292 16</inkml:trace>
        </inkml:traceGroup>
      </inkml:traceGroup>
    </inkml:traceGroup>
    <inkml:traceGroup>
      <inkml:annotationXML>
        <emma:emma xmlns:emma="http://www.w3.org/2003/04/emma" version="1.0">
          <emma:interpretation id="{7298FA99-EE7F-4F93-AD3F-1D2F464F1024}" emma:medium="tactile" emma:mode="ink">
            <msink:context xmlns:msink="http://schemas.microsoft.com/ink/2010/main" type="paragraph" rotatedBoundingBox="7798,1375 3751,5389 2050,3673 6097,-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84A415-7A9D-4A10-9585-69E89F0F0EDC}" emma:medium="tactile" emma:mode="ink">
              <msink:context xmlns:msink="http://schemas.microsoft.com/ink/2010/main" type="line" rotatedBoundingBox="7798,1375 3751,5389 2050,3673 6097,-340"/>
            </emma:interpretation>
          </emma:emma>
        </inkml:annotationXML>
        <inkml:traceGroup>
          <inkml:annotationXML>
            <emma:emma xmlns:emma="http://www.w3.org/2003/04/emma" version="1.0">
              <emma:interpretation id="{DA0D68A0-4E06-4295-8592-8C51768C1090}" emma:medium="tactile" emma:mode="ink">
                <msink:context xmlns:msink="http://schemas.microsoft.com/ink/2010/main" type="inkWord" rotatedBoundingBox="7798,1375 3751,5389 2050,3673 6097,-34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94198.2908">474 0 1364 0,'0'0'189'0,"0"0"156"16,-17 10 59-16,-8 33-126 16,-9 38-79-16,-4 33-70 0,-8 26-62 15,0 15-36-15,0 9-13 0,0-3 1 16,0-4-24-16,0-9-126 16,4-11-312-16,0-13-399 0</inkml:trace>
          <inkml:trace contextRef="#ctx0" brushRef="#br0" timeOffset="-194432.6571">138 1548 975 0,'0'0'269'0,"0"0"-10"0,0 0-61 15,0 0 59-15,0 0 3 16,-16 50-42-16,7 11-30 0,9 6-49 15,0 7-28-15,9 3-39 16,-5-7-26-16,0-3 4 16,0-3-19-16,-4-7-8 0,0 0-14 15,-4-7-7-15,0-10-5 0,-9-10 6 16,13-30 10-16,-17 34-3 16,17-34-6-16,-25 13-4 0,25-13-8 15,-25-23-17-15,4-11 4 16,5-9 16-16,-1-4 0 0,4 7-7 15,1 6 19-15,12 34-2 16,-13-30-13-16,13 30 1 0,0 0 13 16,-33 23 1-16,3 21-1 0,1 10 9 15,-5 13-1-15,5 0-10 16,0 6 4-16,-5 1-15 16,5-4 7-16,-5-2-99 0,5-15-187 15,4-6-246-15,4-7-173 16,21-40-23-16</inkml:trace>
          <inkml:trace contextRef="#ctx0" brushRef="#br0" timeOffset="-193995.1577">-767 1387 1553 0,'-8'64'335'0,"4"16"-29"15,4 4-42-15,0 7-113 0,8 3-70 16,1-4-43-16,3 4-28 0,5-7-41 16,-9-7-259-16,1-9-271 15,-5-1-109-15</inkml:trace>
          <inkml:trace contextRef="#ctx0" brushRef="#br0" timeOffset="-193667.0107">-1039 2453 799 0,'0'0'232'0,"0"0"88"16,0 0-30-16,0 0-57 0,0 0-52 16,21-27-31-16,-21 27 9 15,0 0 35-15,0 0 12 16,0 0-55-16,0 0-73 0,0 0-40 15,0 0-16-15,-38-10-11 0,-4 17-4 16,-4 16-4-16,4 21 4 16,-4 20 26-16,4 19 7 0,5 18 29 15,7 16 0-15,5 7-18 16,13 4-6-16,12-1-17 0,12-3-23 16,13-10-1-16,9-10 6 0,8-3 0 15,8-11-3-15,5-3-50 16,3-6-176-16,-7-11-395 0,-10-10-452 15</inkml:trace>
          <inkml:trace contextRef="#ctx0" brushRef="#br0" timeOffset="-192932.5989">-1889 1538 1599 0,'29'-33'165'0,"-8"16"99"0,4 17 66 16,-25 0-65-16,13 43-75 16,-5 8-97-16,-8 12-33 15,-13 11-25-15,-12 3-30 0,-4-3-2 16,-9 0 12-16,5-11-15 16,-5-6-12-16,0-13 4 0,9-14-10 15,0-13-63-15,3-17-9 0,6-14 32 16,-1-19 40-16,4-7 12 15,0 3-2-15,4 3 18 0,-3 7 49 16,16 27-9-16,0 0-14 16,-21 7 5-16,-4 27 5 0,0 26-14 15,-5 14-22-15,1 10-1 16,0 9 3-16,-1 8-89 16,-3 10-333-16,-9 6-346 0,4 0-89 15</inkml:trace>
          <inkml:trace contextRef="#ctx0" brushRef="#br0" timeOffset="-193291.9939">-1969 2688 1917 0,'-8'30'167'15,"16"10"55"-15,9 17-9 0,4 7-69 16,8 3-62-16,5 3-26 16,-9-6-43-16,-4-4 3 15,0-3-1-15,-5-10-18 0,-7-3 3 16,-13-1 16-16,-1-6-16 0,-11 0 6 15,-5-7 9-15,-13 0-15 16,1 7 57-16,-9 0 0 0,-4 13 7 16,0 17 42-16,-17 21-13 15,0 19-10-15,-8 17 2 0,4 10 19 16,-9 0-44-16,5-3-17 16,8-4-33-16,9-13-5 0,-1-13 3 15,17-24-100-15,9-17-151 16,8-13-181-16,21-47-313 15,0 0-192-15</inkml:trace>
          <inkml:trace contextRef="#ctx0" brushRef="#br0" timeOffset="-192635.7077">-2954 3469 1299 0,'0'0'212'15,"38"27"124"-15,8 3-11 16,-4 7-61-16,8 9-84 0,1 5-61 15,-9 2-43-15,-9 11-5 16,-12 0-5-16,-13 6-24 0,-12 1-17 16,-17 2-8-16,-8-2 1 15,-9-8 12-15,-4-9 65 0,5-17 40 16,3-14-6-16,5-19-35 16,4-18-48-16,4-23-12 0,8-20-19 15,-4-16-8-15,13-11-10 0,8 0 20 16,13 0-29-16,-4 11 3 15,8 5-73-15,0 15-189 0,4 13-257 16,4 13-356-16</inkml:trace>
        </inkml:traceGroup>
      </inkml:traceGroup>
    </inkml:traceGroup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7:24.39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6EB674D-CCFA-4894-8EED-11D5F82F8F85}" emma:medium="tactile" emma:mode="ink">
          <msink:context xmlns:msink="http://schemas.microsoft.com/ink/2010/main" type="writingRegion" rotatedBoundingBox="12073,14935 17882,13993 18261,16329 12452,17271"/>
        </emma:interpretation>
      </emma:emma>
    </inkml:annotationXML>
    <inkml:traceGroup>
      <inkml:annotationXML>
        <emma:emma xmlns:emma="http://www.w3.org/2003/04/emma" version="1.0">
          <emma:interpretation id="{16562BC6-88ED-4A06-812B-20736258CDAD}" emma:medium="tactile" emma:mode="ink">
            <msink:context xmlns:msink="http://schemas.microsoft.com/ink/2010/main" type="paragraph" rotatedBoundingBox="12073,14935 17882,13993 18261,16329 12452,17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04BE14-DB87-4C63-BF5A-2A7164D9C176}" emma:medium="tactile" emma:mode="ink">
              <msink:context xmlns:msink="http://schemas.microsoft.com/ink/2010/main" type="line" rotatedBoundingBox="12073,14935 17882,13993 18261,16329 12452,17271"/>
            </emma:interpretation>
          </emma:emma>
        </inkml:annotationXML>
        <inkml:traceGroup>
          <inkml:annotationXML>
            <emma:emma xmlns:emma="http://www.w3.org/2003/04/emma" version="1.0">
              <emma:interpretation id="{B1784EDD-D3B6-428D-9636-EB04BC159B8C}" emma:medium="tactile" emma:mode="ink">
                <msink:context xmlns:msink="http://schemas.microsoft.com/ink/2010/main" type="inkWord" rotatedBoundingBox="12091,15047 14527,14652 14827,16501 12392,168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-2268 14084 252 0,'-17'10'41'16,"0"10"-10"-16,-4 14-16 16,0 23 21-16,1 17 4 0,-1 9 25 15,0 11 8-15,4 4 34 16,4-5-32-16,9-2-2 0,0-11-23 16,4 1-3-16,0-14 9 15,0-4 31-15,0-9-11 0,0-10-33 16,-4-11-16-16,4-33-27 15,0 34 33-15,0-34-30 0,-4 27 94 16,4-27 21-16,0 0-53 16,0 0-55-16,0 0 12 0,0 0-7 15,-13-31-8-15,5-2-13 0,3-4 13 16,10 0-7-16,-1 4-3 0,-4 33-29 16,8-24 28-16,-8 24 11 15,0 0 3-15,0 0 9 0,21 40-19 16,-8 14 15-16,-5 13-18 0,0 17 35 15,-3 3-8-15,-5 3 8 16,8 1-2-16,-4-1-19 0,5-2-7 16,-1-8-4-16,0-13-131 15,5 0-219-15,-5-3-66 0</inkml:trace>
          <inkml:trace contextRef="#ctx0" brushRef="#br0" timeOffset="890.6725">-860 14302 149 0,'0'0'72'0,"0"0"14"16,0 0-5-16,0 0 0 15,12 34-23-15,-8 3 5 0,-4-1-16 16,0 5-24-16,-8 2 59 0,-5 7-34 15,-8 7-13-15,-8-6-18 16,-4 2 6-16,-9-6-16 0,0-3 3 16,-4-7 2-16,4-4-4 0,0-13-8 15,8-6 6-15,1-8 2 0,8-6-2 16,4-6-11-16,21 6 15 16,-25-24-17-16,8-3 17 0,4 1 68 15,13 26 33-15,-16-34 46 0,16 34-17 16,0 0-58-16,0 0-21 15,-21-10-49-15,0 17 8 16,21-7-12-16,-30 47-8 0,1-4 28 16,0 4-11-16,-1 4 16 0,1-1-37 15,0-3 20-15,-1 0-5 16,-3-7-127-16,-1 0-234 0,5 4-106 16</inkml:trace>
          <inkml:trace contextRef="#ctx0" brushRef="#br0" timeOffset="1093.8307">-1401 15361 1190 0,'0'0'358'15,"4"34"-5"-15,-4-34-26 0,0 0-117 16,0 0-92-16,0 0-58 15,0 0-30-15,0 0-21 0,0 0-113 16,0 0-223-16,0 0-302 0,0 0-166 16</inkml:trace>
          <inkml:trace contextRef="#ctx0" brushRef="#br0" timeOffset="1281.3176">-1451 14339 1115 0,'0'0'241'15,"0"0"67"-15,0 0-113 0,0 0-105 16,0 0-32-16,0 0-46 0,0 0-65 16,0 0-348-16,25-3-190 0</inkml:trace>
          <inkml:trace contextRef="#ctx0" brushRef="#br0" timeOffset="1750.0937">-332 14962 637 0,'0'0'156'0,"0"0"-1"16,0 0-46-16,-21-3 20 15,21 3-26-15,0 0-13 0,0 0-37 16,0 0-19-16,0 0 19 0,0 0-16 16,0 0-2-16,-17-7-17 15,17 7-7-15,0 0-11 0,0 0 0 16,0 0-4-16,0 0 4 16,0 0 0-16,0 0-8 0,0 0 4 15,0 0-13-15,0 0 20 16,0 0-3-16,0 0 4 0,0 0-4 15,0 0 75-15,0 0 40 0,29-3-50 16,9-4-36-16,0-3-15 0,8 0-14 16,0 0 0-16,4-3 0 15,-4-1-356-15,0 1-243 0</inkml:trace>
        </inkml:traceGroup>
        <inkml:traceGroup>
          <inkml:annotationXML>
            <emma:emma xmlns:emma="http://www.w3.org/2003/04/emma" version="1.0">
              <emma:interpretation id="{6186F358-A166-4CC1-88E1-E58C1B90A098}" emma:medium="tactile" emma:mode="ink">
                <msink:context xmlns:msink="http://schemas.microsoft.com/ink/2010/main" type="inkWord" rotatedBoundingBox="15404,15276 15849,15203 15958,15879 15514,15952"/>
              </emma:interpretation>
              <emma:one-of disjunction-type="recognition" id="oneOf1"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3062.6897">1109 14302 421 0,'-4'27'107'0,"-1"3"87"15,-7-3 33-15,-1 3-108 0,-8 0-38 16,0 7-45-16,-4 3 39 0,4 7 40 16,0 0-2-16,5 3 20 0,-1 1 10 15,0 6-39-15,4-7-46 16,5 0-29-16,0-9-4 0,4-5-13 15,4-36-1-15,-5 41-1 0,5-41-1 16,0 0 4-16,0 0 2 16,-12 33-22-16,12-33 19 15,0 0-15-15,-30 14-1 0,30-14-3 16,-29-11 4-16,8-5 10 0,21 16-7 16,-21-47 0-16,9 0 0 0,3-10-5 15,5-3-101-15,4-14-140 16,0-3-93-16,4-10-170 0</inkml:trace>
        </inkml:traceGroup>
        <inkml:traceGroup>
          <inkml:annotationXML>
            <emma:emma xmlns:emma="http://www.w3.org/2003/04/emma" version="1.0">
              <emma:interpretation id="{D934CE9D-6BF6-4B7A-B699-4C1DB470C386}" emma:medium="tactile" emma:mode="ink">
                <msink:context xmlns:msink="http://schemas.microsoft.com/ink/2010/main" type="inkWord" rotatedBoundingBox="15659,15601 15920,15559 15950,15748 15690,1579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18.9203">1180 14657 639 0,'0'0'166'0,"0"0"44"16,-29 31-44-16,-1-1-62 0,5 0-73 15,-4 0 13-15,0 0-44 0,-1-3 8 16,5-3-110-16,25-24-194 0,-33 30-97 16</inkml:trace>
        </inkml:traceGroup>
        <inkml:traceGroup>
          <inkml:annotationXML>
            <emma:emma xmlns:emma="http://www.w3.org/2003/04/emma" version="1.0">
              <emma:interpretation id="{A86650E3-C6B6-45C0-92A1-56B4ECEF469B}" emma:medium="tactile" emma:mode="ink">
                <msink:context xmlns:msink="http://schemas.microsoft.com/ink/2010/main" type="inkWord" rotatedBoundingBox="15725,14614 16054,14561 16072,14674 15743,14728"/>
              </emma:interpretation>
              <emma:one-of disjunction-type="recognition" id="oneOf3"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_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3234.5553">1004 13826 612 0,'38'-23'122'0,"-1"-4"-35"16,10-3-54-16,7 3-3 0,9-3-24 16,8 0-230-16</inkml:trace>
        </inkml:traceGroup>
        <inkml:traceGroup>
          <inkml:annotationXML>
            <emma:emma xmlns:emma="http://www.w3.org/2003/04/emma" version="1.0">
              <emma:interpretation id="{F3F985A1-BE22-4EEB-98D0-25D4B4253EFD}" emma:medium="tactile" emma:mode="ink">
                <msink:context xmlns:msink="http://schemas.microsoft.com/ink/2010/main" type="inkWord" rotatedBoundingBox="15806,15014 16999,14820 17133,15647 15941,15841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562.6405">2118 14443 791 0,'0'0'150'0,"0"0"16"0,-12-20-18 15,12 20-44-15,0 0-30 16,-21-30-39-16,4 6-18 0,17 24-2 15,-12-37-19-15,3 4 15 0,5-4-27 16,4-3 24-16,8-7-8 0,5-7 0 16,0 4 9-16,8 6-25 15,-1 4 27-15,1 10-29 0,5 10 34 16,-1 13-29-16,0 10 96 0,-4 11-26 16,-4 9 7-16,-1 11 5 15,-7 3 29-15,-1 3-14 16,-8 0-13-16,-8 0 9 0,-5-3-40 15,-4 0-15-15,-4-3-16 0,-8-4-12 16,-4-3 13-16,-1-7-6 16,-8-4-4-16,-4-5-15 0,4-5 6 15,0-2-96-15,5-8 45 0,3-6-65 16,5-10 28-16,8-3 14 0,4-8 34 16,4-2 25-16,5 6 11 15,8 27 0-15,0 0-5 0,0 0 0 16,0 0 20-16,0 0-2 15,0 0-9-15,0 40 15 0,0 4 12 16,-4 3 0-16,0 0-2 0,-5-7 11 16,-3-7 0-16,-1 4-7 15,-8-6-14-15,-4-1 7 0,-4-3-13 16,-5-7 3-16,-3-4-3 0,3-2 0 16,0-11 4-16,5-6-4 0,4-7-17 15,25 10 4-15,-21-34-5 16,17-3 10-16,4 4 15 0,4 3-12 15,-4 30 2-15,21-27 3 0,-21 27-8 16,21-14 11-16,0 14 0 16,-21 0 4-16,0 0 16 15,17 41 0-15,-13-4-2 0,-4-4 8 16,-9 4 32-16,-7 0-15 0,-9 0-18 16,-5 6-4-16,-7-6-16 0,-10 3 0 15,-3 1-18-15,0-8-224 16,0-3-156-16,12-13-68 0</inkml:trace>
        </inkml:traceGroup>
        <inkml:traceGroup>
          <inkml:annotationXML>
            <emma:emma xmlns:emma="http://www.w3.org/2003/04/emma" version="1.0">
              <emma:interpretation id="{A4001693-A9D9-4099-B83F-DA419E841649}" emma:medium="tactile" emma:mode="ink">
                <msink:context xmlns:msink="http://schemas.microsoft.com/ink/2010/main" type="inkWord" rotatedBoundingBox="17149,14111 17882,13993 18261,16329 17529,16448"/>
              </emma:interpretation>
              <emma:one-of disjunction-type="recognition" id="oneOf5">
                <emma:interpretation id="interp13" emma:lang="" emma:confidence="0">
                  <emma:literal>}</emma:literal>
                </emma:interpretation>
                <emma:interpretation id="interp14" emma:lang="" emma:confidence="0">
                  <emma:literal>l</emma:literal>
                </emma:interpretation>
                <emma:interpretation id="interp15" emma:lang="" emma:confidence="0">
                  <emma:literal>3</emma:literal>
                </emma:interpretation>
                <emma:interpretation id="interp16" emma:lang="" emma:confidence="0">
                  <emma:literal>B</emma:literal>
                </emma:interpretation>
                <emma:interpretation id="interp17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3875.2118">3003 13427 918 0,'0'0'25'0,"0"0"106"15,0 0 62-15,-5-26-48 0,5 26-89 16,-4-37-10-16,8-4-33 16,9 1-18-16,4-3 25 15,4 2-20-15,0 1 11 0,-1 13 9 16,-20 27-39-16,26-26 38 0,-26 26-7 16,21-14 70-16,-21 14 38 15,0 0-35-15,12 40-29 0,-12 11-22 16,-17 16-16-16,-12 13 40 0,-4 14 87 15,-5 7-68-15,-4 2 18 16,4 1 11-16,5 4-36 0,8-4-18 16,8-7-21-16,8-10 14 0,9-7-30 15,5-13-15-15,7 4 5 0,5-21-5 16,4-13 5-16,4-14 0 16,-4-6-2-16,0-4 1 15,4-13 2-15,-4 0-1 0,0-10 3 16,-4-3-3-16,-5 0 0 0,-12 13 0 15,0 0 3-15,0 0 2 0,13-20 8 16,-13 20 5-16,0 0-12 16,0 0-9-16,-21 33-7 0,-4 7 1 15,0 11 0-15,4 9 51 0,-4 7 90 16,-1 3-10-16,5 4-45 0,5 0-9 16,3-4 30-16,-4 4-38 15,9-4-31-15,0-3-15 0,3-3 5 16,1 0-15-16,0-11-3 15,0-9-3-15,0-4-6 0,4-10-2 16,0-30 5-16,-9 34-118 0,9-34-145 16,0 0-131-16,-25 27-114 15,25-27-114-15,-29 10-85 0</inkml:trace>
        </inkml:traceGroup>
      </inkml:traceGroup>
    </inkml:traceGroup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28.81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22C043B-40A3-426A-A330-0D655C6520DE}" emma:medium="tactile" emma:mode="ink">
          <msink:context xmlns:msink="http://schemas.microsoft.com/ink/2010/main" type="writingRegion" rotatedBoundingBox="10222,15422 10947,15422 10947,16535 10222,16535">
            <msink:destinationLink direction="with" ref="{1C8C69A5-8E11-4249-9CDC-AFFD056CC3F3}"/>
          </msink:context>
        </emma:interpretation>
      </emma:emma>
    </inkml:annotationXML>
    <inkml:traceGroup>
      <inkml:annotationXML>
        <emma:emma xmlns:emma="http://www.w3.org/2003/04/emma" version="1.0">
          <emma:interpretation id="{4F7C01E2-6CFE-4F1F-B942-1B74F70FDD9E}" emma:medium="tactile" emma:mode="ink">
            <msink:context xmlns:msink="http://schemas.microsoft.com/ink/2010/main" type="paragraph" rotatedBoundingBox="10222,15422 10947,15422 10947,16535 10222,16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5FBF01-7BCA-4AF0-9525-FD257FF77C29}" emma:medium="tactile" emma:mode="ink">
              <msink:context xmlns:msink="http://schemas.microsoft.com/ink/2010/main" type="line" rotatedBoundingBox="10222,15422 10947,15422 10947,16535 10222,16535"/>
            </emma:interpretation>
          </emma:emma>
        </inkml:annotationXML>
        <inkml:traceGroup>
          <inkml:annotationXML>
            <emma:emma xmlns:emma="http://www.w3.org/2003/04/emma" version="1.0">
              <emma:interpretation id="{19BE9AAA-EA46-4BAB-AB53-845605A7D92D}" emma:medium="tactile" emma:mode="ink">
                <msink:context xmlns:msink="http://schemas.microsoft.com/ink/2010/main" type="inkWord" rotatedBoundingBox="10222,15422 10947,15422 10947,16535 10222,165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-4518 15626 875 0,'0'0'314'0,"0"0"80"16,0 0-17-16,0 0-62 16,4 7-61-16,-4-7-43 0,0 0-30 15,0 0-35-15,0 0-12 0,0 0-27 16,0 0-38-16,0 0-24 16,17-30-24-16,-4-4-19 0,3-3-2 15,-3-6 6-15,8-18-6 16,4-9 0-16,0-14 0 0,4-13 3 15,9-7-7-15,8-3 4 0,0 6-4 16,5 7-7-16,-1 17 17 16,-8 17-13-16,-5 13 7 15,-3 14-8-15,-5 12 14 0,-4 8-20 16,1 13 22-16,-5 13-16 0,-21-13 13 16,25 51-8-16,-13 2 3 15,1 8 3-15,-9 6-10 0,4 3 13 16,-8 0-9-16,0 4 12 0,0-7-15 15,-4-3 14-15,4-7-14 0,-4-10 6 16,4-10-7-16,0-37 4 16,0 33 3-16,0-33-3 0,0 0 5 15,0 0-73-15,0 0-112 0,0 0-127 16,0 0-177-16,0 0-187 16,13-40-13-16</inkml:trace>
          <inkml:trace contextRef="#ctx0" brushRef="#br0" timeOffset="218.7619">-4367 15143 1659 0,'0'0'292'0,"0"0"76"16,21 0-55-16,4-6-76 15,17-18-89-15,4 1-71 0,8-4-30 16,9-3-32-16,4-7 2 0,-4 0-21 16,0 0-89-16,-13 4-207 15,-4-1-321-15,-12 7-171 0</inkml:trace>
        </inkml:traceGroup>
      </inkml:traceGroup>
    </inkml:traceGroup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7:35.83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8ED5C3A-410F-4EE6-9589-3393C5CD0639}" emma:medium="tactile" emma:mode="ink">
          <msink:context xmlns:msink="http://schemas.microsoft.com/ink/2010/main" type="writingRegion" rotatedBoundingBox="24611,8881 18411,10353 17863,8045 24063,6573"/>
        </emma:interpretation>
      </emma:emma>
    </inkml:annotationXML>
    <inkml:traceGroup>
      <inkml:annotationXML>
        <emma:emma xmlns:emma="http://www.w3.org/2003/04/emma" version="1.0">
          <emma:interpretation id="{9AF2D26B-8D43-49B7-AAC0-082742909F10}" emma:medium="tactile" emma:mode="ink">
            <msink:context xmlns:msink="http://schemas.microsoft.com/ink/2010/main" type="paragraph" rotatedBoundingBox="24611,8881 18411,10353 17863,8045 24063,6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AA825E-1377-488A-AE6A-257F860573C8}" emma:medium="tactile" emma:mode="ink">
              <msink:context xmlns:msink="http://schemas.microsoft.com/ink/2010/main" type="line" rotatedBoundingBox="24611,8881 18411,10353 17863,8045 24063,6573"/>
            </emma:interpretation>
          </emma:emma>
        </inkml:annotationXML>
        <inkml:traceGroup>
          <inkml:annotationXML>
            <emma:emma xmlns:emma="http://www.w3.org/2003/04/emma" version="1.0">
              <emma:interpretation id="{F4CEE188-BE11-472F-ABF3-DBFFF4BC386F}" emma:medium="tactile" emma:mode="ink">
                <msink:context xmlns:msink="http://schemas.microsoft.com/ink/2010/main" type="inkWord" rotatedBoundingBox="24611,8881 24082,9007 23571,6857 24100,6731"/>
              </emma:interpretation>
              <emma:one-of disjunction-type="recognition" id="oneOf0">
                <emma:interpretation id="interp0" emma:lang="" emma:confidence="1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9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3480-1271 557 0,'0'0'156'15,"30"10"37"-15,-1 21 58 16,0 16 124-16,9 23-42 0,4 27-120 16,-5 17-21-16,5 13-90 15,0 8-46-15,-4 2 6 0,-9 0-10 16,-12 11-34-16,-17 6-4 16,-12 7 1-16,-14 10-1 15,-11 3-22-15,-14 11-2 0,-11-8-366 16,-5-9-312-16</inkml:trace>
        </inkml:traceGroup>
        <inkml:traceGroup>
          <inkml:annotationXML>
            <emma:emma xmlns:emma="http://www.w3.org/2003/04/emma" version="1.0">
              <emma:interpretation id="{9B03EDD7-40CE-4FA4-8CDE-E66CEDB9423E}" emma:medium="tactile" emma:mode="ink">
                <msink:context xmlns:msink="http://schemas.microsoft.com/ink/2010/main" type="inkWord" rotatedBoundingBox="23946,8612 18792,9836 18417,8260 23571,703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844.0746">1628 204 2056 0,'0'0'239'0,"0"0"-57"16,25-33-75-16,13 3-57 15,8 3-37-15,0 3 7 0,5 4-162 16,-5-3-469-16,-9 13-262 16</inkml:trace>
          <inkml:trace contextRef="#ctx0" brushRef="#br0" timeOffset="-6547.2386">3216-459 755 0,'-4'36'226'15,"-9"11"48"-15,-3 7-55 0,-5 3-23 16,-9 7-70-16,-3-1-34 15,-5 1-3-15,-4-7-48 0,-4 0 10 16,-8-3-38-16,-9-4-18 16,0-10 27-16,-4-6-22 0,4-14-7 15,5-10 28-15,3-7-25 16,9-13 7-16,8-13-13 16,1-1 24-16,3-3-14 0,34 27 11 15,-33-26 3-15,33 26 11 16,-34-4-12-16,34 4 88 15,-38 47-30-15,9 10-43 16,0 3 11-16,4 7-26 0,-5-6 3 16,9-1-22-16,-4-3 16 15,4-7-7-15,4-6-21 0,1-7-214 16,16-37-321-16,-17 33-122 16</inkml:trace>
          <inkml:trace contextRef="#ctx0" brushRef="#br0" timeOffset="-6359.7117">2429 794 1769 0,'0'0'141'0,"0"0"167"16,0 0-13-16,0 0-144 15,0 0-52-15,29 10-57 0,-8-10-19 16,-21 0-190-16,29 0-403 15,-29 0-358-15</inkml:trace>
          <inkml:trace contextRef="#ctx0" brushRef="#br0" timeOffset="-6062.8346">2244-704 1875 0,'0'0'327'0,"0"0"-12"16,0 0-56-16,0 0-115 0,0 0-64 15,0 0-25-15,0 0-15 16,-4-27-23-16,4 27-5 16,0 0-20-16,0 0-229 15,0 0-286-15,0 0-342 0</inkml:trace>
          <inkml:trace contextRef="#ctx0" brushRef="#br0" timeOffset="-4422.1169">581 0 1234 0,'0'0'88'16,"0"0"45"-16,0 0 10 0,-38 50-30 16,1 14-45-16,-1 20-4 15,0 13 39-15,0 3-12 16,1 4 47-16,-1-3-45 0,9-11-25 16,-1-9-14-16,9-18-6 15,0-12 33-15,5-11 4 0,-1-10-24 16,-4-10-39-16,-4-10-2 15,0-10-20-15,4-7 0 0,-4-9 16 16,4-8-4-16,4-9-15 16,4-11 10-16,5-16-14 15,8-14 1-15,0-10-38 16,8-10-232-16,13-3-276 0,4 3-205 16</inkml:trace>
          <inkml:trace contextRef="#ctx0" brushRef="#br0" timeOffset="-4765.8861">594 476 1130 0,'0'0'243'0,"0"0"110"0,0 0-32 16,0 0-130-16,0 47-68 15,-9 3-49-15,-8-3-40 0,1 0-23 16,-5 0-11-16,-4 0 3 16,-5-7-46-16,5-3-413 15,0-4-278-15</inkml:trace>
          <inkml:trace contextRef="#ctx0" brushRef="#br0" timeOffset="-5140.9105">1272 275 1542 0,'0'0'167'15,"0"0"181"-15,0 0-95 0,0 0-117 16,0 0-56-1,0 0-45-15,0 0-35 0,-12-44-5 16,3 0 5-16,5 4 11 16,12-10-24-16,5-7-58 15,8-13 1-15,13-4 39 0,-1 3 17 16,1 18-6-16,-1 16 14 16,-8 17 6-16,-4 20-5 0,-21 0 10 15,17 43 4-15,-13 11-20 16,-8 0 47-16,-13 6 33 15,-4 0-8-15,-12 1-47 0,-1-4 14 16,-8-7-36-16,-4-3 8 16,4-7 17-16,-4-13-17 15,4-7-4-15,5-10 14 16,3-10-3-16,1-3-21 0,33 3 27 16,-34-27-13-16,34 27-6 15,-21-44 6-15,21 44 0 0,0 0-16 16,0 0 21-16,0 0-10 15,0 0 13-15,0 0 10 0,0 0 4 16,-33 54-7-16,7 0 9 16,1-1-4-16,0-3-23 15,-4 1 0-15,0-8 16 0,3-9-7 16,5-7-6-16,0-11-3 16,21-16 12-16,0 0-9 15,0 0-8-15,0 0-7 16,-16-47 25-16,16 1-20 0,8 5-1 15,5 8 21-15,-13 33-3 16,0 0-21-16,25-20 20 0,-25 20 9 16,0 0-4-16,17 37 1 15,-13 3 2-15,-13 3 12 16,-3 1-9-16,-5 6-17 0,-4-3-4 16,-4 3 6-16,-9-6-168 15,5-4-285-15,-4-3-306 0</inkml:trace>
          <inkml:trace contextRef="#ctx0" brushRef="#br0" timeOffset="-4234.5851">380-225 1052 0,'29'-27'157'0,"5"1"-60"16,-5 5-82-16,-4 5 3 15,-25 16-210-15,25-4-196 0</inkml:trace>
          <inkml:trace contextRef="#ctx0" brushRef="#br0" timeOffset="-2062.6127">-437-148 1258 0,'-25'10'342'16,"25"-10"-124"-16,0 0-92 0,0 0-81 16,0 0-18-16,0 0-131 15,0 0-353-15,0 0-175 0</inkml:trace>
          <inkml:trace contextRef="#ctx0" brushRef="#br0" timeOffset="-2250.1207">-529 556 403 0,'0'0'122'0,"0"0"22"15,0 0-43-15,0 0-26 16,0 0-24-16,-25 27 43 0,25-27 65 16,0 0 1-16,-30 23-58 15,30-23-5-15,-21 10 31 16,21-10-39-16,0 0 22 0,-29-13-34 15,29 13-14-15,-25-23 47 16,25 23-52-16,-21-37-39 16,12 3 7-16,1-3-1 0,4 0-7 15,4-3-18-15,0-7 15 16,4 0-30-16,-4-3 15 0,4-3 11 16,-4 2-7-1,9 4-21-15,-9 10 20 0,0 37-43 16,4-36-338-16,-4 36-211 15</inkml:trace>
          <inkml:trace contextRef="#ctx0" brushRef="#br0" timeOffset="-1812.5853">-911 878 1165 0,'-21'10'135'16,"21"-10"56"-16,-16 30-63 15,-1 7-40-15,0 10-40 16,0 7-15-16,1 3-26 0,-5 0-7 16,0 3-17-16,-4-3 12 15,-1-4-352-15,-3-9-176 0</inkml:trace>
          <inkml:trace contextRef="#ctx0" brushRef="#br0" timeOffset="-1250.0688">-1137 241 1383 0,'0'0'182'0,"0"0"-37"0,-33-20-55 15,-1 27-46-15,-8 19-37 16,0 15 18-16,0 12-25 16,1 1 7-16,3 3-27 0,4-7 29 15,13 0-32-15,5-9 46 16,11-4-35-16,5-37 20 0,9 40-18 16,-9-40 16-16,33 27-11 15,-3-11 13-15,-5-12-26 0,0-1 10 16,-25-3 20-16,0 0-24 15,21 0 30-15,-21 0-18 0,0 0-15 16,0 0 12-16,-17 40 11 16,-4 4-16-16,-4 10 12 15,-4 2-10-15,4 8 3 16,-5-4 7-16,5 4-17 0,0-3 21 16,4-1-31-16,0-7 37 15,0-6-39-15,0-3 48 0,4-14-38 16,-4 0 38-16,21-30-33 15,-29 24 21-15,8-14 144 0,0-7-79 16,0-13-12-16,21 10 35 16,-25-43-28-16,8-8-42 0,5-9-6 15,8-7-23-15,-1-10 22 16,10-4-22-16,-1 1 14 0,8-1-25 16,5 11 17-1,4 3-16-15,-4 13-159 0,4 8-355 16,4 2-152-16</inkml:trace>
        </inkml:traceGroup>
        <inkml:traceGroup>
          <inkml:annotationXML>
            <emma:emma xmlns:emma="http://www.w3.org/2003/04/emma" version="1.0">
              <emma:interpretation id="{D6328036-956B-4983-982C-290BA800DD0E}" emma:medium="tactile" emma:mode="ink">
                <msink:context xmlns:msink="http://schemas.microsoft.com/ink/2010/main" type="inkWord" rotatedBoundingBox="19673,10006 18400,10308 17863,8045 19136,7743"/>
              </emma:interpretation>
              <emma:one-of disjunction-type="recognition" id="oneOf2">
                <emma:interpretation id="interp6" emma:lang="" emma:confidence="0">
                  <emma:literal>☺</emma:literal>
                </emma:interpretation>
                <emma:interpretation id="interp7" emma:lang="" emma:confidence="0">
                  <emma:literal>: •</emma:literal>
                </emma:interpretation>
                <emma:interpretation id="interp8" emma:lang="" emma:confidence="0">
                  <emma:literal>: .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: I</emma:literal>
                </emma:interpretation>
              </emma:one-of>
            </emma:emma>
          </inkml:annotationXML>
          <inkml:trace contextRef="#ctx0" brushRef="#br0" timeOffset="-1078.1851">-1346-94 1430 0,'0'0'201'16,"0"0"-57"-16,0 0-105 0,0 0 11 16,0 0-63-16,0 0-285 15,42-14-257-15</inkml:trace>
          <inkml:trace contextRef="#ctx0" brushRef="#br0" timeOffset="-890.6707">-1233 1853 1875 0,'-25'27'336'0,"25"-27"-164"16,-21 0-71-16,21 0-65 0,0 0-16 15,4-30-124-15,-4 30-296 16,25-40-226-16</inkml:trace>
          <inkml:trace contextRef="#ctx0" brushRef="#br0" timeOffset="-578.1573">-2096-114 1093 0,'-17'37'206'0,"0"40"71"16,-4 43-8-16,-8 38-106 15,4 33-95-15,0 17-24 0,4 3-23 16,8 0-21-16,9-6 13 15,21-14-22-15,12 3-2 16,17-3-319-16,21-3-140 0,9 6-57 16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26.65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68D7747-C0F4-43F2-B1A7-14105BB206F6}" emma:medium="tactile" emma:mode="ink">
          <msink:context xmlns:msink="http://schemas.microsoft.com/ink/2010/main" type="inkDrawing" rotatedBoundingBox="10926,5036 15024,2085 15145,2253 11047,5205" semanticType="underline" shapeName="Other">
            <msink:sourceLink direction="with" ref="{F09EDD57-93EF-4492-B5D7-B321C2C2F7CD}"/>
          </msink:context>
        </emma:interpretation>
      </emma:emma>
    </inkml:annotationXML>
    <inkml:trace contextRef="#ctx0" brushRef="#br0">-3680 4294 471 0,'-17'3'97'0,"17"-3"34"0,0 0-26 15,0 0 52 1,9-30 36-16,16-14-29 0,17-9 5 15,25-18 23-15,25-16 41 16,25-17-59-16,34-16-38 0,29-14-17 16,21-21-35-16,25-19-34 15,13-20-23-15,21-17-5 0,12-1 22 16,-3 8 6-16,-6 13-23 16,-11 23-15-16,-9 18-19 0,-17 15 2 15,-16 18 5-15,-22 20 5 16,-29 16 6-16,-33 14-4 0,-30 17-17 15,-29 10 17-15,-16 10-15 16,-22 0-61-16,-16 3-124 16,-13 27-64-16,-17-34-114 0,-8 14-103 15,-5 0-86-15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22.24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43136CC-7745-4B6E-9D62-6AE2EDDEA110}" emma:medium="tactile" emma:mode="ink">
          <msink:context xmlns:msink="http://schemas.microsoft.com/ink/2010/main" type="inkDrawing" rotatedBoundingBox="5861,12584 6722,9197 7988,9518 7128,12906" hotPoints="8087,11133 6881,12339 5674,11133 6881,9926" semanticType="enclosure" shapeName="Circle">
            <msink:sourceLink direction="with" ref="{B4CD075D-B5A3-4156-918C-9F790D219FB2}"/>
            <msink:destinationLink direction="with" ref="{DA9A0917-F90B-4868-8A4F-79D8BEB61BB8}"/>
          </msink:context>
        </emma:interpretation>
      </emma:emma>
    </inkml:annotationXML>
    <inkml:trace contextRef="#ctx0" brushRef="#br0">-7681 9110 1456 0,'0'0'357'16,"-21"-37"-8"-16,-8 21-107 0,-13 22-56 15,-9 18-53 1,-7 23-11-16,-9 20-10 0,-13 27 20 15,-4 26 4-15,-8 24 8 16,0 24-21-16,0 23-14 0,12 24-18 16,5 19-19-16,16 14-42 15,13 7-2-15,21-14-28 0,16-26 17 16,30-31-17-16,25-46 31 16,26-41-10-16,24-50-15 0,17-47-3 15,17-44-3-15,8-36 2 16,5-24 15-16,3-24-17 0,-3-26 3 15,-9-30-13 1,-13-37-36-16,-16-31-15 0,-21-26-5 16,-25-17 19-16,-30-13 9 15,-25 3 25-15,-25 20 7 0,-21 40 19 16,-12 51-3-16,-17 46 4 16,-5 58-4-16,-8 53-10 0,-4 54-4 15,-4 40-3-15,0 33 1 16,8 21-2-16,13 6-2 0,17-3-149 15,16-7-157-15,21-9-214 16,30-11-310-16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48.003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2365 395 563 0,'0'0'61'15,"-15"-37"-15"-15,0 8 19 16,15 29-32 0,-24-33-10-16,24 33-29 0,-25-30 6 0,25 30 12 0,0 0-12 15,-25-29 9-15,25 29 46 16,0 0 6 0,-29-12-15-16,-1 9 35 0,1 6-1 15,-6 12-20-15,-14 11 60 16,-10 15 13-16,-15 18-10 0,-15 22 54 15,-9 23-8-15,-16 29 0 16,-4 18-34-16,-5 12-32 0,10-5-15 16,-1-10 9-16,21-15-31 15,19-22-10-15,25-22 19 16,29-19 8-16,30-22-23 0,29-15-16 0,35-25-31 16,30-31-7-16,33-17-9 15,31-27 3 1,4-18 3-16,6-22 6 0,-11-18-16 15,-9-16 3-15,-20-10-10 0,-15-4 7 16,-25-1 1-16,-29 9 6 0,-24 10-22 16,-35 15 28-16,-20 19 2 0,-30 25 8 15,-19 30 35 1,-25 29-16-16,-29 31-15 16,-25 28-11-16,-19 27 18 0,-16 21 11 15,-4 19-9-15,4 15 16 16,1 8-5-16,19-1-16 0,25-3-5 15,30-12-8-15,24-10-2 16,34-12-1-16,31-14-5 0,33-12 14 16,35-18-8-16,25-18 6 15,29-16-18-15,25-21-8 0,15-19 19 16,14-14-26-16,-4-20 1 16,-10-17 2-16,-20-16-18 0,-20-14 14 15,-24-11 7-15,-30-4-12 0,-35-3 7 16,-33-8 5-16,-36 14-5 15,-38 20 17-15,-36 17 28 0,-28 31-6 16,-26 36-9-16,-24 33-13 16,-15 38 23-16,-5 29 8 15,-19 33-2-15,9 22 30 16,16 15-15-16,33 4-12 0,40-11-3 16,55-8-14-16,43-14 15 15,60-11-10-15,59-19 8 0,44-22-8 16,54-26-20-16,35-23 14 0,44-25-14 15,30-11 6-15,5-22-36 16,-6-11-23-16,-14-15-5 0,-25-23-17 16,-34-17 22-1,-34-20 1-15,-35-28 10 0,-50-20 4 16,-39-17 12-16,-49-5 7 16,-34 12-8-16,-40 25 67 15,-30 31 11-15,-29 43-22 0,-30 52 5 0,-34 52-16 16,-19 55-3-16,-16 45 11 15,-10 40-11-15,6 30 18 0,19 0-3 16,35-8-13 0,34-25-1-16,54-23 12 0,40-18-18 15,54-22 18-15,49-30-11 0,45-33-2 16,39-30-15-16,44-29 3 0,25-30-3 16,5-25-16-16,-10-23-27 0,-15-22-2 15,-30-18 0-15,-29-19 25 0,-29-11 2 16,-40-4-16-1,-34 12 17 1,-35 18 4-16,-35 22-4 0,-38 40 32 16,-35 38-4-16,-30 48 8 0,-25 48-9 15,-14 36 11-15,-15 38 1 16,0 18 14-16,15 11-4 16,24 0-18-16,26-18 10 0,38-15 3 15,35-15-16-15,39-15 4 16,35-21-9-16,35-20 8 0,28-21-7 15,31-26-7-15,9-27-24 16,0-14-9-16,1-22 7 0,-16-7 5 16,-14-19 12-16,-20-4 2 15,-20-3-3-15,-19 11 14 0,-25 7-17 16,-20 15 13-16,-14 18-12 16,-10 19 3-16,-11 14 12 0,6 16-19 15,0 10-53-15,4 8-100 16,16 11-82-16,9 7-74 0,10 8-187 15,15 7-153-15,15 0-7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4:21.79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924D26C-3F68-4112-BB2F-C0F7F2717A9A}" emma:medium="tactile" emma:mode="ink">
          <msink:context xmlns:msink="http://schemas.microsoft.com/ink/2010/main" type="inkDrawing" rotatedBoundingBox="6730,10353 9531,7244 9618,7323 6818,10432" semanticType="callout" shapeName="Other">
            <msink:sourceLink direction="with" ref="{6CDF2992-6927-4B57-8A7B-D5E4C6828B2A}"/>
            <msink:sourceLink direction="with" ref="{B4CD075D-B5A3-4156-918C-9F790D219FB2}"/>
          </msink:context>
        </emma:interpretation>
      </emma:emma>
    </inkml:annotationXML>
    <inkml:trace contextRef="#ctx0" brushRef="#br0">-5209 6342 1109 0,'-42'63'410'0,"-4"4"56"16,-5 0-84-16,-11 4-77 16,-5 6-94-16,-9 3-33 0,1 11-43 15,-5-1 3-15,1 18-30 16,-5 6-19-16,-13 10-34 0,-12 13 4 16,-8 11 9-16,-9 12 12 15,-16 11-18-15,-21 7-31 0,-5 0-16 16,-4-4-10-16,5-13 1 15,7-7-6-15,14-13 0 16,12-11-7-16,16-12 10 0,22-21-10 16,12-23 15-16,26-14-113 15,12-16-127-15,12-11-143 16,34-33-161-16,0 0-108 0,0 0-44 16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4.23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F89E119-21E6-4900-986D-FC9B9682C2ED}" emma:medium="tactile" emma:mode="ink">
          <msink:context xmlns:msink="http://schemas.microsoft.com/ink/2010/main" type="inkDrawing" rotatedBoundingBox="11428,13241 12874,7654 13061,7703 11615,13289" semanticType="callout" shapeName="Other">
            <msink:sourceLink direction="with" ref="{EEA951C4-A53B-4B8D-8097-3680C8899375}"/>
            <msink:sourceLink direction="with" ref="{D3B5B3EF-0250-4786-A152-0BE42487DF61}"/>
          </msink:context>
        </emma:interpretation>
      </emma:emma>
    </inkml:annotationXML>
    <inkml:trace contextRef="#ctx0" brushRef="#br0">0 5580 464 0,'14'-41'163'16,"6"-9"9"-16,-1-5 48 15,5-14 33-15,1-4-34 16,9-7-12-16,-1-11-57 0,6-7 8 16,5-8-65-16,0-14-38 15,4-7-13-15,6-4 6 0,-6-8-6 16,10-6-12-16,-4-15-2 15,4-8-16-15,-5-14-12 0,1-3 9 16,-16-1 3-16,6 4 1 16,-10 11-3-16,-5 15-4 15,0 10-1-15,-4 11-5 16,-1 15-8-16,0 15 18 0,-4 14 9 15,-1 3-16-15,0 12-14 16,1 3 7-16,-1 0 11 0,1 1 2 16,-1-1-9-16,0 4-12 15,1 3 29-15,-1-3-8 16,-4 3-2-16,4 1-7 0,1-1 0 15,-6 5 4-15,6-1 19 16,-6 0-12-16,1-4-16 0,-1-3 0 16,-4 0 19-1,0 0-2-15,-1-11-12 0,1-8-10 16,-5-6 10-16,5-1 5 15,-1 4-5-15,6 0 10 0,-5 7-10 16,4 8 9-16,1 7-9 16,-1 11-17-16,1 10 26 0,-1 8 14 15,-14 40 36-15,15-40-18 16,-15 40 12-16,0 0-21 15,0 0-17-15,0 0-28 0,0 0 8 16,0 0 15-16,0 0-6 16,0 0-22-16,0 0-163 15,0 0-196-15,0 0-179 16,0 0-71-16</inkml:trace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7.89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191D2BE-5F3C-4695-95F0-1E0AE7DD88F0}" emma:medium="tactile" emma:mode="ink">
          <msink:context xmlns:msink="http://schemas.microsoft.com/ink/2010/main" type="inkDrawing" rotatedBoundingBox="5652,13680 6100,10900 7360,11103 6912,13883" hotPoints="6775,10992 7108,12519 6245,13822 5911,12295" semanticType="enclosure" shapeName="Ellipse">
            <msink:sourceLink direction="with" ref="{26CE66BB-22C1-49ED-B891-71C508A5FD49}"/>
            <msink:destinationLink direction="with" ref="{4CEC13F9-C6B5-472C-B2DC-1E2DD7F6EAA7}"/>
            <msink:destinationLink direction="with" ref="{AB8536F4-BCFA-44A6-BB5E-448614D1E87F}"/>
          </msink:context>
        </emma:interpretation>
      </emma:emma>
    </inkml:annotationXML>
    <inkml:trace contextRef="#ctx0" brushRef="#br0">55 5146 1147 0,'-34'29'296'15,"-5"11"5"-15,0 19 5 0,-9 13-43 16,-6 19-55-16,6 26-13 15,-10 21-19-15,4 29-20 16,1 26-16-16,-1 18-20 0,11 19-3 16,4-5-61-16,10-17-25 15,14-19-14-15,15-29-20 0,10-25 10 16,19-33-12-16,20-33 5 15,14-29 8-15,19-33-8 16,15-25 8-16,10-26-11 16,5-25 11-16,-1-18-8 0,6-26 0 15,-11-18 0-15,-8-25 14 16,-11-23-3-16,-10-21-4 15,-13-18 1-15,-16-15-3 0,-24-15-2 16,-24-10-3-16,-24 18 9 16,-24 32 3-16,-20 44-2 0,-20 55 8 15,-9 55-10-15,-10 54-8 16,-14 51 0-16,-5 36-6 15,0 26 0-15,5 11 6 0,14-1-24 16,24-6-151-16,15-12-156 16,25-10-212-16,14-8-232 15,19-14-48-15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6.47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E90E0A1-E049-4F44-9784-3F18E94E8C44}" emma:medium="tactile" emma:mode="ink">
          <msink:context xmlns:msink="http://schemas.microsoft.com/ink/2010/main" type="inkDrawing" rotatedBoundingBox="13912,7623 17094,11825 16881,11987 13699,7785" semanticType="callout" shapeName="Other">
            <msink:sourceLink direction="with" ref="{260D8ED2-0791-4B10-A02E-C518929514DB}"/>
            <msink:sourceLink direction="with" ref="{D3B5B3EF-0250-4786-A152-0BE42487DF61}"/>
          </msink:context>
        </emma:interpretation>
      </emma:emma>
    </inkml:annotationXML>
    <inkml:trace contextRef="#ctx0" brushRef="#br0">0-2 511 0,'0'0'95'0,"0"0"13"16,0 0 56-16,0 0 43 0,0 0-13 16,29-11-40-16,5 22 58 15,5 22-44-15,-1 25 68 0,16 19-66 16,-1 25-22-16,15 29-22 15,5 29 22-15,14 14-61 16,0 12-44-16,6-4 1 0,4-4-13 16,5-14 3-16,0-7-11 15,4-15 31-15,6-8-10 0,-5-6-9 16,-1-1 30-1,-4-7-39-15,-5-7 4 0,0-4-30 16,-4-7 15-16,-6-4-19 16,-5-7 4-16,-4-3-6 0,0-5 13 15,-10-3-2-15,-5-3-8 16,-5-4 3-16,-5-4 0 0,-9-4 7 15,0 1-7-15,-5-8 5 16,-5-7-5-16,-1 0-4 16,1-4-1-16,0-7-2 15,0-3 7-15,-4-1-5 0,3-3 8 16,-8-4-7-16,4-4 4 15,-5 1 0-15,0-4 0 0,-4-4 0 16,-1-4-4-16,-19-14 6 16,24 19 2-16,-24-19-4 0,20 14 6 15,-20-14 0-15,14 15 0 16,-14-15-6-16,0 0 0 0,25 29-5 15,-25-29 5-15,24 33-8 16,-5-8 4-16,6-3 4 16,-1-4 0-16,0 0 3 15,0-7 1-15,1 0 1 0,-25-11-1 16,24 15 0-16,-24-15-11 15,29 14 7-15,-10 4-5 0,-19-18-58 16,30 22-74-16,-30-22-61 16,0 0-222-16,24 37-334 0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42.668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766 650 592 0,'34'-22'241'15,"-5"4"73"-15,-29 18 35 16,0 0-29-16,0 0-66 0,20-36-42 16,-20 36-29-16,0 0-35 15,-20-15-47-15,-14 26-18 16,-5 18-27-16,-9 22 7 15,4 11-9-15,-4 11 14 0,4 3-12 16,10-3-30-16,15-8-19 16,4-3-3-16,15-11 4 0,10-11 9 15,9-7 7-15,10-22 2 16,15-15-2-16,9-14-15 0,10-15-9 15,5-10 0-15,0-8 8 16,0-7-6-16,-14-1-2 0,-1-6 0 16,-14-4 0-16,-10-4 10 15,-10-4-15-15,-14 5 5 16,-14 2 6-16,-11 9-6 15,-9 10-10-15,-15 11 18 0,-9 21-8 16,-5 19-4-16,-10 22 12 16,-5 22-17-16,-5 25 12 0,1 11 18 15,9 15 60-15,0 7-39 16,14 3 1-16,6 1-16 0,14-12-10 15,15-10-10-15,19-11-7 0,9-15 7 16,16-11 4-16,13-17-5 16,16-16-6-16,9-18 13 0,14-14-9 15,6-15-4-15,4-7-3 16,-4-7 9-16,-1-7-3 15,-4-8-3-15,-10-4-3 0,-10-7 7 16,-14-18 3-16,-10-7-4 16,-10-4-10-16,-14 0 21 0,-20 4-14 15,-19 11 0-15,-10 18-8 16,-19 21-1-16,-15 26 1 0,-9 22 16 15,-11 30 0-15,-9 24-8 0,1 30 0 16,-1 21 0-16,-5 15-8 16,0 12 1-16,15-5 17 0,9 0 20 15,25-7-15-15,19-10-15 16,30-16 4-16,14-17 3 15,19-23 3-15,24-21-10 0,15-29 9 16,15-19-15-16,9-18 13 16,15-18-10-16,0-14 10 0,0-4 2 15,0-11-17-15,-5 0 15 0,-14-4-11 16,-11-7 14-16,-18-7-21 15,-11-8 14-15,-18 4-18 0,-16 0 3 16,-18 8-8-16,-16 21 20 16,-18 18-14-16,-11 30 17 0,-23 25-14 15,-6 29 15-15,-9 29-10 16,-5 26 3-16,-10 18 14 0,5 11-23 15,-4 7 23-15,4 3-19 16,9-3 15-16,21-14-16 0,18-8 13 16,25-21-11-16,19-12 18 15,20-17-9-15,24-23-6 0,19-18 9 16,15-21 0-16,10-19-3 0,5-7 0 15,4-15-2-15,5-3 0 16,-9-11-3-16,-1 3 7 0,-9-6-1 16,-5-8 1-16,-15-15-4 15,-4-14-5-15,-15-8 15 16,-10-10-19-16,-19 0 17 0,-5 3-15 15,-15 15 35-15,-14 21-49 0,-5 26 24 16,-10 41-9-16,-9 35 6 16,-5 37-3-16,-10 36 8 0,0 23-9 15,-5 17 50-15,5 8 50 16,5 7-9-16,15-11-48 0,14-11-6 15,9-22-33-15,21-18 8 0,8-14 4 16,11-23-10-16,14-21 11 16,15-18-23-16,9-19 10 0,5-10-13 15,1-12-136-15,4-3-190 16,-15-3-253-16,-4-5-435 15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7.5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45A9371-3FD8-4E73-8F9B-A44DE95EC61F}" emma:medium="tactile" emma:mode="ink">
          <msink:context xmlns:msink="http://schemas.microsoft.com/ink/2010/main" type="inkDrawing" rotatedBoundingBox="7964,6584 12689,6850 12677,7057 7952,6791" semanticType="callout" shapeName="Other">
            <msink:sourceLink direction="with" ref="{D3B5B3EF-0250-4786-A152-0BE42487DF61}"/>
          </msink:context>
        </emma:interpretation>
      </emma:emma>
    </inkml:annotationXML>
    <inkml:trace contextRef="#ctx0" brushRef="#br0">-9268 5881 706 0,'44'-18'178'0,"9"11"98"16,10 7 18-16,15 7-53 0,19 4-79 16,24 7 13-16,15 7 14 15,10 0-66-15,19 4-39 16,14 3 3-16,15-7-40 0,20 1-30 15,9-9-9-15,10-2 95 16,-5-4-35-16,-10-1-24 0,1-6-9 16,-15 3-21-16,-1 1-6 15,-13-2-1-15,-6 1-3 0,-9 1-9 16,-10-1 1-1,-20 0 13-15,-19-3-9 0,-14-4 0 16,-20 0 3-16,-14 0-12 16,-20 0 18-16,-9 0-9 0,-11-4 0 15,-13 0 6-15,-25 4-6 16,29 0 4-16,-29 0 3 0,0 0-18 15,0 0 18-15,0 0-10 16,19 0-5-16,-19 0 18 16,0 0-18-16,0 0 13 0,0 0-5 15,0 0-9-15,24-3 15 16,-24 3-1-16,0 0-10 15,0 0 5-15,0 0 4 0,0 0-11 16,0 0 7-16,0 0 12 16,30-11 63-16,-30 11 2 15,29-11-30-15,-29 11-24 0,34-14 3 16,-5 3-17-16,-29 11-5 15,34-14 14-15,-34 14-18 0,34-18 0 16,-34 18 7-16,0 0-27 16,0 0-211-16,0 0-316 0,14-39-348 15</inkml:trace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8.71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EA951C4-A53B-4B8D-8097-3680C8899375}" emma:medium="tactile" emma:mode="ink">
          <msink:context xmlns:msink="http://schemas.microsoft.com/ink/2010/main" type="inkDrawing" rotatedBoundingBox="9871,15330 10872,13133 11930,13615 10929,15812" hotPoints="11300,13515 11338,14797 10327,15586 10289,14304" semanticType="enclosure" shapeName="Ellipse">
            <msink:destinationLink direction="with" ref="{5F89E119-21E6-4900-986D-FC9B9682C2ED}"/>
            <msink:destinationLink direction="with" ref="{AB8536F4-BCFA-44A6-BB5E-448614D1E87F}"/>
            <msink:destinationLink direction="with" ref="{EF38FABE-B2F0-419C-A805-C531154BD20B}"/>
          </msink:context>
        </emma:interpretation>
      </emma:emma>
    </inkml:annotationXML>
    <inkml:trace contextRef="#ctx0" brushRef="#br0">4216 2682 741 0,'-34'-33'226'15,"0"4"70"-15,0 4-11 0,0 7-37 16,6 3-19-16,-6 11-39 16,5 12-55-16,-5 28-7 0,-5 26 19 15,0 25-2-15,0 30 5 16,0 21-11-16,1 11-23 15,13 4-28-15,11-7-23 0,19-15-32 16,14-22-12-16,25-18-1 16,14-26 4-16,20-25 4 15,9-21-12-15,9-23 1 0,6-21-2 16,5-23 5-16,4-17-13 15,-4-12 7-15,0-10 4 0,-5-15-11 16,-11-18-12-16,-4-22 5 16,-14-14 6-16,-5-23-6 0,-20-14 4 15,-18-11 3-15,-26-7-4 0,-18 11 7 16,-20 33 31-16,-20 36 5 15,-9 51-16-15,-19 51-17 0,-15 47 17 16,-9 44-22-16,-15 36-17 16,-5 22 9-16,-5 11 0 15,9 4-4-15,11-4-8 0,29-15-26 16,19-14-158-16,24-11-147 15,25-18-191-15,23-19-228 0,25-13 3 16</inkml:trace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1.0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CEC13F9-C6B5-472C-B2DC-1E2DD7F6EAA7}" emma:medium="tactile" emma:mode="ink">
          <msink:context xmlns:msink="http://schemas.microsoft.com/ink/2010/main" type="inkDrawing" rotatedBoundingBox="6789,10857 7050,8332 7104,8338 6842,10862" semanticType="underline" shapeName="Other">
            <msink:sourceLink direction="with" ref="{3191D2BE-5F3C-4695-95F0-1E0AE7DD88F0}"/>
            <msink:sourceLink direction="with" ref="{6EE7662D-667D-4675-A423-77C27BF9BC1D}"/>
          </msink:context>
        </emma:interpretation>
      </emma:emma>
    </inkml:annotationXML>
    <inkml:trace contextRef="#ctx0" brushRef="#br0">684-3319 860 0,'0'0'174'0,"-24"44"209"15,24-44-19-15,-20 69-46 16,6 7-42-16,-1 12-53 16,6 14-18-16,-6 7-29 15,0 7-34-15,6 4-10 0,-1 1-28 16,0 2-24-16,-4 5-16 15,4 3-26-15,-5 3-19 16,6 5-3-16,-11-5 0 0,6 1-16 16,4-15 13-16,-4-14-8 15,9-15-8-15,-5-8 14 16,10-14 1-16,-5-14-18 0,5-11 13 15,0-44-2-15,0 40-11 16,0-40 9-16,0 0-3 0,0 0 0 16,0 0 6-1,0 0-6-15,0 0 7 0,0 0-7 16,-5 36 2-16,5-36 2 15,0 0-7-15,0 0 14 0,0 0-17 16,0 0 6-16,-9 37 0 16,9-37-12-16,0 0 20 15,-25 36-17-15,25-36-60 0,0 0-163 16,0 0-351-16,-9 33-533 15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2.1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B8536F4-BCFA-44A6-BB5E-448614D1E87F}" emma:medium="tactile" emma:mode="ink">
          <msink:context xmlns:msink="http://schemas.microsoft.com/ink/2010/main" type="inkDrawing" rotatedBoundingBox="6985,12854 10208,14120 10158,14248 6935,12981" semanticType="underline" shapeName="Other">
            <msink:sourceLink direction="with" ref="{EEA951C4-A53B-4B8D-8097-3680C8899375}"/>
            <msink:sourceLink direction="with" ref="{3191D2BE-5F3C-4695-95F0-1E0AE7DD88F0}"/>
          </msink:context>
        </emma:interpretation>
      </emma:emma>
    </inkml:annotationXML>
    <inkml:trace contextRef="#ctx0" brushRef="#br0">496 6799 639 0,'25'-7'174'0,"4"-4"63"0,0 11 49 16,5-4-51-16,5 11-16 15,0 4-8-15,4 11 46 0,11 4-74 16,4 10-16-16,5 8-23 15,5 3-50-15,14 4-30 0,6 3-8 16,4-3 4-16,5 0-13 16,5-3 11-16,5-1 25 15,-1 0-33-15,6-7-15 16,0 0-19-16,4-3-1 0,0-1-12 15,-4 4-6-15,-5-7 10 16,-5-4-2-16,-5 0-5 0,-5 4 7 16,-5-4-12-16,-9-3 5 15,0-1 0-15,-15-3 5 0,0 0-13 16,-10-8 16-16,1 4-8 15,-11-3-6-15,1 0 16 16,-5-5-21-16,-5-2 15 0,-5 3-4 16,5-4 0-16,-10 4 5 15,5 0-10-15,-5-4 10 16,-4 4-5-16,-20-11-7 0,29 15 10 15,-5-5-3-15,-24-10 5 16,20 11-1-16,-20-11-14 0,0 0 10 16,24 11 0-16,-24-11-5 15,0 0 10-15,29 15-10 0,-29-15 10 16,29 25-1-16,-9-3-10 15,-20-22 11-15,29 26-11 0,-5-8 12 16,-5 0-6-16,-19-18 4 16,25 15-9-16,-25-15 9 15,24 7-4-15,-24-7-17 16,0 0-110-16,0 0-166 0,0 0-165 15,10-40-206-15,-6 7-12 16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9.4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60D8ED2-0791-4B10-A02E-C518929514DB}" emma:medium="tactile" emma:mode="ink">
          <msink:context xmlns:msink="http://schemas.microsoft.com/ink/2010/main" type="inkDrawing" rotatedBoundingBox="15647,14000 16383,11426 18059,11906 17322,14479" hotPoints="17865,13028 16776,14117 15688,13028 16776,11940" semanticType="enclosure" shapeName="Circle">
            <msink:destinationLink direction="with" ref="{CE90E0A1-E049-4F44-9784-3F18E94E8C44}"/>
            <msink:destinationLink direction="with" ref="{EF38FABE-B2F0-419C-A805-C531154BD20B}"/>
          </msink:context>
        </emma:interpretation>
      </emma:emma>
    </inkml:annotationXML>
    <inkml:trace contextRef="#ctx0" brushRef="#br0">12258 5091 1837 0,'-24'-32'286'0,"24"32"-9"16,-29-11-53-16,0 36-47 15,-5 30 3-15,4 39-21 0,1 41-29 16,0 29-38-16,5 18-42 15,14-4-8-15,10-3-22 0,20-11-1 16,23-19-13-16,25-21 0 16,20-26-4-16,23-32 1 0,25-30-3 15,15-21 12-15,-1-19-12 16,5-21 11-16,-9-12 7 0,-15-14 1 15,-10-11 4-15,-19-18 2 0,-10-25-1 16,-9-34-10 0,-6-35-3-16,-18-37-7 0,-11-26 1 15,-14-21 0-15,-19-1 6 0,-30 12 76 16,-19 28-2-16,-24 41 0 15,-20 51-41-15,-29 50-16 0,-24 48-28 16,-19 44 15-16,-15 36-28 16,0 25 8-16,5 19-10 0,19 10-74 15,15 1-124-15,24-8-68 16,20 0-143-16,23-10-221 0,16-15-162 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54.127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 29 1948 0,'0'0'122'0,"-10"-29"-59"16,10 29-8-16,0 0-53 15,0 0 21 1,0 0-21-16,0 0-43 0,0 0-190 15,0 0-140-15,0 0-88 16,0 0-27-16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9:38.468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19492DAA-6BA3-4C08-B9BC-4749ABEACD41}" emma:medium="tactile" emma:mode="ink">
          <msink:context xmlns:msink="http://schemas.microsoft.com/ink/2010/main" type="writingRegion" rotatedBoundingBox="7818,6912 6977,12992 6092,12870 6933,6790">
            <msink:destinationLink direction="with" ref="{373C5DFD-F27C-4F5D-A827-520D2107A891}"/>
          </msink:context>
        </emma:interpretation>
      </emma:emma>
    </inkml:annotationXML>
    <inkml:traceGroup>
      <inkml:annotationXML>
        <emma:emma xmlns:emma="http://www.w3.org/2003/04/emma" version="1.0">
          <emma:interpretation id="{8FC44216-0CDE-47F5-A8A4-EE751F91929E}" emma:medium="tactile" emma:mode="ink">
            <msink:context xmlns:msink="http://schemas.microsoft.com/ink/2010/main" type="paragraph" rotatedBoundingBox="7818,6912 6977,12992 6092,12870 6933,6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34D6C-B432-4A8D-9C60-0DACACFE3BFF}" emma:medium="tactile" emma:mode="ink">
              <msink:context xmlns:msink="http://schemas.microsoft.com/ink/2010/main" type="line" rotatedBoundingBox="7818,6912 6977,12992 6092,12870 6933,6790"/>
            </emma:interpretation>
          </emma:emma>
        </inkml:annotationXML>
        <inkml:traceGroup>
          <inkml:annotationXML>
            <emma:emma xmlns:emma="http://www.w3.org/2003/04/emma" version="1.0">
              <emma:interpretation id="{EA8B5F33-6061-42F0-8C40-BA6D943A5E39}" emma:medium="tactile" emma:mode="ink">
                <msink:context xmlns:msink="http://schemas.microsoft.com/ink/2010/main" type="inkWord" rotatedBoundingBox="7625,6885 7508,7726 6874,7638 6990,6798">
                  <msink:destinationLink direction="with" ref="{6EE7662D-667D-4675-A423-77C27BF9BC1D}"/>
                </msink:context>
              </emma:interpretation>
            </emma:emma>
          </inkml:annotationXML>
          <inkml:trace contextRef="#ctx0" brushRef="#br0">194 0 819 0,'-29'51'309'0,"9"7"-17"16,-4 11-19-16,5 7-103 15,-1 1-73-15,1-1-32 16,0-3-60-16,4-4 8 15,0-3-9-15,1-8-162 0,14-58-377 16</inkml:trace>
          <inkml:trace contextRef="#ctx0" brushRef="#br0" timeOffset="-240.0134">19 291 670 0,'0'0'284'15,"0"0"8"-15,0 0-95 16,0 0-4-16,0 0-60 0,-39 36-39 16,39-36-20-16,-43 18-33 15,9-10 20-15,34-8-20 16,-34-15-32-16,34 15 14 0,-34-33-23 15,34 33-5-15,-24-54 14 16,9 10-9-16,15 8-6 16,0 36 6-16,15-44-6 15,-15 44 11-15,0 0 0 0,34-26-8 16,0 23 13-16,-1 10-24 15,-3 15 38-15,-30-22-36 16,48 55 26-16,-9-5 28 0,-10-2-30 16,5-1 26-16,-5 0-25 15,-29-47-13-15,34 55 8 0,-34-55-23 16,29 51-6-16,-29-51-305 15,0 0-295-15</inkml:trace>
          <inkml:trace contextRef="#ctx0" brushRef="#br0" timeOffset="432.0247">403-128 605 0,'0'0'90'0,"0"0"52"15,34 15 3-15,-34-15-17 0,14 47-34 16,-14-47-33-16,10 58-37 16,-10-14-11-16,0-44-4 15,-10 47 9-15,10-47-4 16,0 0-14-16,-14 44 0 0,14-44-7 15,0 0 12-15,-34 22 0 16,34-22-5-16,0 0-6 16,-44 0 3-16,44 0 5 0,-34 0-2 15,34 0 0-15,0 0 13 16,-34 40 142-16,10 3-34 0,24-43 8 15,-15 62-85-15,5-14-14 16,10-48 0-16,0 0-24 16,25 54 15-16,-25-54-25 15,53 26-85-15,0-23-413 16</inkml:trace>
        </inkml:traceGroup>
        <inkml:traceGroup>
          <inkml:annotationXML>
            <emma:emma xmlns:emma="http://www.w3.org/2003/04/emma" version="1.0">
              <emma:interpretation id="{26CE66BB-22C1-49ED-B891-71C508A5FD49}" emma:medium="tactile" emma:mode="ink">
                <msink:context xmlns:msink="http://schemas.microsoft.com/ink/2010/main" type="inkWord" rotatedBoundingBox="7100,12101 6977,12992 6092,12870 6216,11979">
                  <msink:destinationLink direction="with" ref="{3191D2BE-5F3C-4695-95F0-1E0AE7DD88F0}"/>
                </msink:context>
              </emma:interpretation>
            </emma:emma>
          </inkml:annotationXML>
          <inkml:trace contextRef="#ctx0" brushRef="#br0" timeOffset="-1519.0869">-568 5026 570 0,'0'0'140'0,"0"0"46"16,-29 47 68-16,14 11 0 0,1 11-36 15,-1 11-65-15,1 8-70 16,-1-1-51-16,-4-3-14 16,4-4-22-16,-4-7-18 0,4-8-207 15,-4-14-290-15</inkml:trace>
          <inkml:trace contextRef="#ctx0" brushRef="#br0" timeOffset="-1768.1012">-864 5364 793 0,'0'0'261'15,"0"0"43"-15,0 0-78 16,29 44-54-16,-29-44-47 0,0 0-11 16,15 40-64-16,-15-40-11 15,0 0-39-15,-20 36 19 16,20-36-15-16,-29 26 16 0,29-26-43 15,-34 7 38-15,34-7-32 16,-39-15 32-16,39 15-32 0,-24-47 24 16,5 7-7-1,19 40-9-15,5-55 26 0,-5 55-29 16,19-47 14-16,-19 47 3 15,39-25-3-15,-5 17 9 0,0 23 23 16,0 10 61-16,5 15 18 16,-1 8-15-16,1 6-28 15,0 5-9-15,0-1-39 0,-5 0-7 16,0-3-5-16,-5 3-15 15,-10-7 8-15,6-4-65 16,-11-3-124-16,-4-11-248 0,0-8-182 16,-10-25-42-16</inkml:trace>
          <inkml:trace contextRef="#ctx0" brushRef="#br0" timeOffset="-1120.0637">-180 5124 477 0,'0'0'102'0,"0"0"-31"16,0 0-11-16,0 0 4 16,0 0-10-16,0 0 2 0,-34 14-12 15,0 16 25-15,10 13 3 16,0 8 72-16,0 4 43 15,9-1 9-15,5 1-37 0,5-4-68 16,10-4-39-16,10-3-23 16,14-11-29-16,5-8 15 15,14-10-36-15,1-8-110 16,4-14-523-16</inkml:trace>
        </inkml:traceGroup>
      </inkml:traceGroup>
    </inkml:traceGroup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35.35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F38FABE-B2F0-419C-A805-C531154BD20B}" emma:medium="tactile" emma:mode="ink">
          <msink:context xmlns:msink="http://schemas.microsoft.com/ink/2010/main" type="inkDrawing" rotatedBoundingBox="11471,14059 15819,13459 15835,13576 11487,14177" semanticType="underline" shapeName="Other">
            <msink:sourceLink direction="with" ref="{EEA951C4-A53B-4B8D-8097-3680C8899375}"/>
            <msink:sourceLink direction="with" ref="{260D8ED2-0791-4B10-A02E-C518929514DB}"/>
          </msink:context>
        </emma:interpretation>
      </emma:emma>
    </inkml:annotationXML>
    <inkml:trace contextRef="#ctx0" brushRef="#br0">5110 361 278 0,'29'-8'106'16,"5"1"20"-16,5-4 12 0,5 4 17 16,4-1 38-1,15 1 33-15,10 0-3 0,5 3-24 16,9-3-36-16,10 3 9 15,5-7-23-15,10 1-52 0,-1-1-13 16,15-8 8-16,5 1-16 16,5 0-22-16,10-4-20 15,4 8 34-15,5-1-22 0,1-3-21 16,-6 0 11-16,-4-1-14 15,-6 1 1-15,-4 0-23 0,-5 4 15 16,-9-5-6-16,-11 1-9 16,-4 4 3-16,-10-1 0 15,-10 4-6-15,-9 0 51 0,-10 4 21 16,-5-4 5-16,-5 0-29 15,-9 7-8-15,-5-6-34 0,-1 2 16 16,-4 1-11-16,0-4-14 0,0 4 16 16,4-1-10-16,-4 1-7 15,0 0 2-15,-5 0 9 0,5 3 5 16,-5 0-3-16,0 4-6 15,-5-3 0-15,0-5 0 0,5 1 0 16,-5 4 0-16,0-5 5 0,-5-3-5 16,-4 4 11-16,-1 0 18 15,-19 7-5-15,20-15-7 16,-1 8-5-16,-19 7-6 0,19-7-6 15,-19 7 4-15,25-8-7 16,-25 8 3-16,0 0-3 0,0 0 3 16,24-14 0-16,-24 14 0 0,0 0 3 15,24-11 4-15,-24 11-3 16,25-15 3-16,-25 15-16 0,19-11 9 15,-19 11 0-15,0 0 6 16,24-14-3-16,-24 14 1 0,0 0-8 16,0 0 1-16,0 0 3 15,0 0 3-15,0 0 9 0,0 0-10 16,0 0-61-16,0 0-179 15,0 0-198-15,0 0-227 0,0 0-94 16</inkml:trace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9:58.792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1124 445 559 0,'-34'22'162'0,"-5"7"39"0,-5 0 31 15,-4 4 19-15,-1 10-106 16,1 1-30-16,4 3-19 0,10-3-50 16,5 0-10-16,5-4-17 15,14-7-19-15,10-4 21 16,5-7-3-16,14-8-16 0,10-14 12 15,5-7 5-15,5-8-11 0,5-7 3 16,0-10-11-16,-6-1 6 16,-4-4-6-16,-5-6 0 0,-4-4 6 15,-6-4 0-15,-4 3-9 16,-10-6 6-16,-5 3 2 0,-5-8-11 15,-15 5 21-15,-4 10-15 16,-10 8 11-16,-5 10 25 0,-9 23-16 16,-6 14 10-16,1 18 8 15,-5 18 43-15,4 11 14 0,6 8-7 16,-1 7-27-16,20 3-15 15,5 0-16-15,14-3-20 0,10-7-3 16,10-8 6-16,14-11 9 16,10-10-7-16,10-12-8 0,9-14-7 15,10-11-5-15,5-11 12 0,0-14 2 16,-5-8-2-16,0-3 2 15,-4-8 3-15,-1-7-6 0,-5-7 1 16,-4-15-1-16,-11-7-4 16,-8-11 5-16,-11 3-7 15,-14-3 5-15,-15 1 1 0,-14 6-6 16,-10 11 0-16,-19 22-8 0,-6 22 15 15,-13 25 6-15,-6 26 19 16,-5 25 8-16,1 26 24 0,-1 18 23 16,11 11-1-16,9 15-14 15,14-1-22-15,10 1-21 0,15-5-15 16,14-10-9-16,10-14-5 0,15-8-8 15,9-18 8-15,10-12 9 16,5-9-2-16,9-12-1 0,6-8-14 16,9-13 8-16,0-8 3 15,5-15 4-15,-5-7-7 16,0-10-6-16,-5-23 12 0,-9-14 2 15,-1-19-14-15,-14-17 6 0,-5-15 11 16,-14-8-14-16,-15-3-7 16,-15 0 21-16,-9 15-11 0,-15 18-8 15,-9 29 5-15,-15 25 9 0,-10 26-2 16,-5 21-8-16,1 37-7 15,-1 22 6-15,-5 29 10 0,11 18-3 16,4 22-8-16,10 8 11 16,14-1 1-16,10-7-11 15,14-11 17-15,11-14-10 0,9-19-10 16,9-11 2-16,11-17 6 0,4-12 10 15,15-14-4-15,9-11-6 16,11-11-6-16,4-11 18 0,5-15-12 16,0-11-8-16,0-21 12 15,-5-15 8-15,-10-25-12 0,-4-15-10 16,-15-18 13-16,-15-7-3 0,-14-8-14 15,-15 11 6-15,-19 15 13 16,-10 22-1-16,-14 21-9 0,-5 26-7 16,-15 26 18-16,0 24-6 15,-5 20-8-15,1 21-3 0,4 7 19 16,5 11-15-16,10 15 7 15,4 7 3-15,16 7-10 0,8 0 12 16,16-3-5-16,-1-4-8 16,10-8 15-16,5-10-7 0,5-7-10 15,0-15 17-15,5-8-3 0,-5-10-9 16,-5-33-2-16,9 29 18 15,-9-29-8-15,0 0-6 0,30 4 13 16,-6-22-6-16,0-19-4 0,-5-10-8 16,-9-22 18-16,0-19-6 15,-10-6-2-15,-5-12-13 16,-14-7 18-16,-6 1-4 0,-4 10-7 15,-10 22 4-15,1 18 0 16,-1 36-12-16,-5 45 12 0,0 24 0 16,6 30 0-16,9 14-12 0,4 8 14 15,11-8 0-15,9 1-2 16,10-8-7-16,14-7 7 0,10-15 17 15,15-7 0-15,4-8-9 16,11-14 3-16,4-10 1 0,0-5-9 16,5-10-3-16,0-15 19 15,-5-7-9-15,10-11-5 0,-6-8-13 16,1-10 17-16,-4 0-4 15,-11 3-3-15,-9 8-6 0,-15 6 11 16,-5 9 1-16,-24 21-16 0,0 0-7 16,24-22-101-16,-24 22-215 15,0 0-290-15,0 0-208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0:19.068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617C4ACA-F405-4414-A835-D33B5E624CD3}" emma:medium="tactile" emma:mode="ink">
          <msink:context xmlns:msink="http://schemas.microsoft.com/ink/2010/main" type="writingRegion" rotatedBoundingBox="19787,-2490 25915,4311 16803,12521 10675,5719"/>
        </emma:interpretation>
      </emma:emma>
    </inkml:annotationXML>
    <inkml:traceGroup>
      <inkml:annotationXML>
        <emma:emma xmlns:emma="http://www.w3.org/2003/04/emma" version="1.0">
          <emma:interpretation id="{63EC0BC0-3BF8-49D2-9F72-1E5E212831F3}" emma:medium="tactile" emma:mode="ink">
            <msink:context xmlns:msink="http://schemas.microsoft.com/ink/2010/main" type="paragraph" rotatedBoundingBox="17026,-779 22289,-303 22091,1882 16828,1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85C0A4-9054-42C1-B825-890C0C68ED04}" emma:medium="tactile" emma:mode="ink">
              <msink:context xmlns:msink="http://schemas.microsoft.com/ink/2010/main" type="line" rotatedBoundingBox="17026,-779 22289,-303 22091,1882 16828,1406"/>
            </emma:interpretation>
          </emma:emma>
        </inkml:annotationXML>
        <inkml:traceGroup>
          <inkml:annotationXML>
            <emma:emma xmlns:emma="http://www.w3.org/2003/04/emma" version="1.0">
              <emma:interpretation id="{391C367E-8649-49A8-812E-14CA12BF9489}" emma:medium="tactile" emma:mode="ink">
                <msink:context xmlns:msink="http://schemas.microsoft.com/ink/2010/main" type="inkWord" rotatedBoundingBox="16973,-196 18992,-13 18875,1275 16857,1092"/>
              </emma:interpretation>
            </emma:emma>
          </inkml:annotationXML>
          <inkml:trace contextRef="#ctx0" brushRef="#br0">-2987 200 793 0,'0'0'5'0,"0"0"12"15,0 0 137-15,0 0 47 16,0 0-22-16,0 0-20 15,10 44 13-15,0 0-12 0,-5-1 21 16,-1-3-34-16,-8 0-45 16,-1 4 9-16,-5 0-16 0,-5-8-38 15,15-36-30-15,-29 51-17 16,0-15 5-16,0-10-62 15,29-26-312-15,-44 18-363 0</inkml:trace>
          <inkml:trace contextRef="#ctx0" brushRef="#br0" timeOffset="236.0134">-3254-473 1324 0,'-14'22'448'0,"4"18"-52"16,0 14-113-16,6 16-109 16,-1 2-88-16,0 8-42 0,10-3-4 15,0-1-12-15,-1 4-31 16,6-11-1-16,-5-3-207 15,0-8-311-15,0-7-201 0</inkml:trace>
          <inkml:trace contextRef="#ctx0" brushRef="#br0" timeOffset="756.0432">-3467 97 907 0,'0'0'267'15,"14"47"-4"-15,-14-47 34 16,10 47-59-16,-10-47-107 0,5 40-65 16,-5-40-10-16,-19 40-33 15,19-40-7-15,-34 33-7 0,0-15-15 16,5-7-112-16,29-11-63 15,-34-15-36-15,34 15-8 0,-20-47 8 16,10-4-7-16,15-3 78 16,10 3 64-16,-1 7 39 15,1 8 23-15,-15 36 20 0,24-18 5 16,-24 18 53-16,0 0 96 15,0 0 42-15,29 51 30 0,-14-8-27 16,-10-3 4-16,-10-3-49 16,5-37-80-16,-20 47-24 15,20-47-10-15,-43 47-26 0,4-21-1 16,-5-5-2-16,-4-10-11 15,4-11-7-15,-4-3 12 0,-1-5-12 16,5-6-5-16,6-1 25 16,-1 1-33-16,10 3 20 0,29 11 11 15,-29-11-26-15,29 11 28 16,-30 14 69-16,30-14-8 15,-29 44 15-15,29-44-41 0,-14 58-22 16,14-7 2-16,0-51-28 16,24 55 17-16,5-12-13 0,15-17-57 15,-5-8-288-15,4-11-381 16</inkml:trace>
          <inkml:trace contextRef="#ctx0" brushRef="#br0" timeOffset="968.0553">-3880-288 2253 0,'0'0'283'16,"0"0"-22"-16,0 0-118 0,0 0-70 15,0 0-29-15,0 0-35 16,0 0-34-16,0 0-359 0,0 0-416 16,0 0-63-16</inkml:trace>
          <inkml:trace contextRef="#ctx0" brushRef="#br0" timeOffset="1387.0791">-4336-55 1646 0,'0'0'286'15,"0"0"25"-15,0 0-127 16,0 0-84-16,-34 0-56 15,0 26 4-15,-14 18 33 0,4 10-15 16,-4 8-31-16,4 0 1 16,10 0-18-16,5-4-18 0,5-3 15 15,9-8-10-15,5-3-5 16,10-44 11-16,0 47-11 0,0-47 0 15,0 0 12-15,5 36-2 16,-5-36-5-16,0 0 27 0,0 0-29 16,0 0 10-16,0 0 8 15,0-36-21-15,-14-11 5 0,-1-4-1 16,-4-15-11-16,-6-7 10 15,1-10 13-15,0-12-16 16,4-7 6-16,-4 0 16 16,10 4-22-16,4 7 7 0,0 18-16 15,1 15 9-15,4 18-175 0,5 40-362 16,-5-40-336-16</inkml:trace>
          <inkml:trace contextRef="#ctx0" brushRef="#br0" timeOffset="1591.0909">-4510-742 1476 0,'0'0'429'15,"29"7"74"-15,-10 11-111 16,-19-18-139-16,34 40-102 0,0 0-84 15,-5 0-25-15,-5-3-22 16,6 6-17-16,-11-3-164 0,0 8-321 16,-9 6-407-16</inkml:trace>
        </inkml:traceGroup>
        <inkml:traceGroup>
          <inkml:annotationXML>
            <emma:emma xmlns:emma="http://www.w3.org/2003/04/emma" version="1.0">
              <emma:interpretation id="{D7F1B755-E27D-4754-83D8-C02528EE2992}" emma:medium="tactile" emma:mode="ink">
                <msink:context xmlns:msink="http://schemas.microsoft.com/ink/2010/main" type="inkWord" rotatedBoundingBox="19818,-527 22289,-303 22091,1882 19620,1659"/>
              </emma:interpretation>
            </emma:emma>
          </inkml:annotationXML>
          <inkml:trace contextRef="#ctx0" brushRef="#br0" timeOffset="-3568.2041">17 2 1312 0,'-15'29'347'0,"15"-29"36"16,0 0-76-16,-9 22-94 16,9-22-75-16,0 0-46 15,0 0-46-15,0 0-12 0,0 0-24 16,14 15 6-16,-14-15-24 0,20 7 17 15,-20-7-76-15,0 0-205 16,0 0-370-16,0 0-185 0</inkml:trace>
          <inkml:trace contextRef="#ctx0" brushRef="#br0" timeOffset="-3840.2197">298 505 287 0,'0'0'0'0,"0"0"4"16,0 0-4-1,0 0 14-15,0 0-14 0,0 0 38 16,0 0 24-16,0 0 19 16,0 0 36-16,0 0-18 0,0 0 15 15,0 0-33-15,0 0-9 16,0 0 0-16,0 0-14 0,-34 15 15 15,34-15-41-15,-33 4-2 16,33-4 8-16,-30 0 1 0,30 0 12 16,-34-11-20-16,34 11 12 15,-34-8-25-15,34 8-10 16,0 0-2-16,0 0-13 15,-14-36-16-15,14 7 3 0,0 29-16 16,24-33 27-16,5 15-12 16,-4 3 41-16,4 11-30 0,-5 4-2 15,-24 0 26-15,29 22 1 16,-29-22 27-16,0 0 20 0,19 44 78 15,-14-4-20-15,-5-40-19 16,-9 44-14-16,9-44-29 16,-20 44-16-16,20-44-21 0,0 0-9 15,-34 29 1-15,34-29 5 16,-34 18 5-16,10-7 21 15,24-11-3-15,-34-4 12 0,15-3 4 16,19 7 24-16,-34 0 26 16,0 0 9-16,-5 15-6 0,0 10-4 15,-9 12-4-15,-6 7-1 16,-4 7-8-16,9 3-36 0,-4-3-25 15,4 1-6-15,11-5-20 16,-1-7 3-16,10-7-9 16,29-33 0-16,-34 33-97 0,5-15-190 15,29-18-236-15,0 0-253 16,-29-22-10-16</inkml:trace>
          <inkml:trace contextRef="#ctx0" brushRef="#br0" timeOffset="-2885.1651">-303 451 1291 0,'-34'32'375'16,"34"-32"-39"-16,-34 19-105 15,34-19-116-15,-39 7-48 0,10-7-41 16,29 0 0-16,-29-7-24 15,29 7 11-15,0 0-20 16,0 0 7-16,-25-44-3 0,21 0-9 16,13 4 6-16,11 0-13 15,4 3 21-15,5 5-13 0,0 6 26 16,0 11-22-16,0 8 15 15,5 11-16-15,-9 7 10 0,-1 3-10 16,-24-14 30-16,15 37-13 16,-6-4 82-16,-9-33-25 0,-19 47-8 15,-5-10-40-15,-6-5 3 16,-13-2-21-16,-1-9 20 15,-4-2-24-15,-1-5 10 0,5-6-10 16,1-8 4-16,4-8 0 16,5-3-17-16,34 11 6 0,-34-36-13 15,34 36 4-15,-24-44 11 16,24 44-7-16,0 0 10 0,-20-36-11 15,20 36 17-15,0 0 3 16,0 0 2-16,0 0-1 0,10 54 2 16,0 5-4-16,-5-1 4 15,-1 8 9-15,1 3 9 0,-5-3-6 16,-5-4 18-16,-4 3 5 15,-6-13 37-15,-4-1-33 16,19-51-1-16,-49 47-35 0,1-21 11 16,-1-12 4-16,1-10 10 15,4-11 9-15,0-8-17 0,1-11 20 16,9-10-2-16,34 36 18 15,-44-58-2-15,20 10-2 0,4 4-6 16,15 4-21-16,1 4 4 16,13 3-32-16,-9 33 8 0,25-55-11 15,4 8 5-15,9-1-10 16,1 1-38-16,5-4-241 15,4-4-373-15,11 0-396 16</inkml:trace>
          <inkml:trace contextRef="#ctx0" brushRef="#br0" timeOffset="-2684.1536">-395-199 1729 0,'0'0'320'0,"0"0"40"0,0 0-108 16,0 0-120-16,14-22-80 16,-14 22-13-16,0 0-49 0,0 0-287 15,0 0-490-15</inkml:trace>
          <inkml:trace contextRef="#ctx0" brushRef="#br0" timeOffset="-1931.1105">-1191-414 1729 0,'0'0'268'0,"0"55"39"15,0-4-59-15,5 11-82 0,-5-4-64 16,0-3-31-16,0 3-40 16,-5-3 3-16,-5-4-25 0,0-3 7 15,-9-5-12-15,-1-6 4 16,-4-4-12-16,-5-8 17 15,0-7-28-15,5-7 0 0,-1-7-38 16,1-8-16-16,24 4-13 16,-29-25-20-16,29 25 43 0,-19-37 14 15,19 37 35-15,-15-33-10 16,15 33 17-16,0 0-15 0,0 0 18 15,0 0-5-15,0 0 10 16,0 0 6-16,0 0-4 0,-10 37 39 16,1-11 2-16,9-26 16 15,-20 36-38-15,20-36 0 0,-24 33-24 16,-5-15 11-16,5-7-17 15,-1-4 14-15,1-3-23 16,24-4 3-16,-24-11-54 0,24 11-8 16,-24-33-24-16,9 0 4 15,15 1 21-15,-5 6 55 0,5 26-15 16,5-29 31-16,-5 29-24 15,0 0 35-15,0 0-11 0,0 0 49 16,19 44 74-16,-9 3 20 16,-5 0-12-16,-10 4-36 0,0-7-40 15,0 0-16-15,-4-7-24 16,9-37 2-16,-15 40-17 15,15-40 19-15,0 0-17 16,0 0-2-16,-29 22-7 0,29-22-29 16,-29-15-53-16,29 15-32 15,-29-55-48-15,14 1-11 0,6-9 82 16,-1 9 52-16,5 14 22 15,0 10 11-15,5 30-3 0,0 0 36 16,0 0 140-16,-39 37 4 16,5 7-13-16,0 7-27 0,-4 0-50 15,-1 7-34-15,0-3-18 16,0-8-17-16,0-3-16 15,5-11-254-15,34-33-419 0,-38 22-261 16</inkml:trace>
          <inkml:trace contextRef="#ctx0" brushRef="#br0" timeOffset="-1609.0918">-2002 1078 1198 0,'0'0'281'15,"34"26"-50"-15,5-26-90 16,10-19-64-16,14-6-70 0,10-12-171 16,14-10-419-16</inkml:trace>
          <inkml:trace contextRef="#ctx0" brushRef="#br0" timeOffset="-1764.1009">-1579-348 1667 0,'0'0'307'0,"0"0"-112"15,0 0-77-15,19 7-70 16,-19-7-23-16,0 0-82 0,19 44-538 16,-9 7-192-16</inkml:trace>
          <inkml:trace contextRef="#ctx0" brushRef="#br0" timeOffset="-1405.08">-153-936 1950 0,'-34'26'334'0,"-14"-1"-106"0,-11 12-71 15,-4-1-84-15,-9 12-32 16,-11 6-12-16,-4 12-85 0,-1 3-327 15,-4 15-392-15</inkml:trace>
        </inkml:traceGroup>
      </inkml:traceGroup>
    </inkml:traceGroup>
    <inkml:traceGroup>
      <inkml:annotationXML>
        <emma:emma xmlns:emma="http://www.w3.org/2003/04/emma" version="1.0">
          <emma:interpretation id="{064FF658-4154-4EDC-928B-5C085C93A7A7}" emma:medium="tactile" emma:mode="ink">
            <msink:context xmlns:msink="http://schemas.microsoft.com/ink/2010/main" type="paragraph" rotatedBoundingBox="14623,2503 20581,9117 16803,12521 10844,5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191E85-C895-4DC8-B1DD-8AAC017FC042}" emma:medium="tactile" emma:mode="ink">
              <msink:context xmlns:msink="http://schemas.microsoft.com/ink/2010/main" type="line" rotatedBoundingBox="15107,3041 20581,9117 17636,11771 12162,5695"/>
            </emma:interpretation>
          </emma:emma>
        </inkml:annotationXML>
        <inkml:traceGroup>
          <inkml:annotationXML>
            <emma:emma xmlns:emma="http://www.w3.org/2003/04/emma" version="1.0">
              <emma:interpretation id="{087B095A-5B7E-4C38-869A-6F83B3BFC432}" emma:medium="tactile" emma:mode="ink">
                <msink:context xmlns:msink="http://schemas.microsoft.com/ink/2010/main" type="inkWord" rotatedBoundingBox="17717,5938 19460,7872 17608,9541 15865,7607"/>
              </emma:interpretation>
            </emma:emma>
          </inkml:annotationXML>
          <inkml:trace contextRef="#ctx0" brushRef="#br1" timeOffset="-56156.212">-7427 3297 352 0,'-5'-32'65'16,"5"32"18"-16,0 0 8 0,0 0-25 15,0 0-10-15,0 0-21 16,0 0-3-16,0 0-8 15,-9-44-6-15,9 44 2 16,0 0-13-16,5-47 2 0,-5 47 4 16,4-44-6-16,-4 44-10 15,15-44 15-15,-15 44-12 16,0 0 9-16,24-47-13 0,-24 47-5 15,0 0 20-15,0 0-14 16,34-33 11-16,-34 33 18 16,0 0-10-16,39-11 62 0,-39 11 67 15,0 0 16-15,34 40-9 16,-10 11-21-16,-9 15-39 15,-10 14 31-15,-1 14 14 16,-4 5-59-16,0 3 3 0,5-4 7 16,0-4-36-16,5-6 13 15,4-15-10-15,-4-8-23 16,5-10 4-16,4-12-20 0,1-13 24 15,-20-30-11-15,24 25-7 16,-24-25-9-16,24 15-4 0,-24-15 6 16,24-11-11-16,-24 11 11 15,20-40-1-15,-6 0-19 16,-9 0 5-16,0-1 25 15,-10 16 34-15,5 25-5 0,0 0-12 16,-19-18-31-16,-10 32-2 16,-5 15-1-16,5 19 1 0,-5 6-2 15,4 8-1-15,6-4 5 16,5 8 21-16,4-4 33 15,10 0-4-15,0-4-20 0,10-3-12 16,0-1 5-16,5-3-7 16,4-4-13-16,1 1-10 0,0-1 0 15,-1-3 13-15,1-4-6 16,-1 0-11-16,-4-4 0 15,-10-36 12-15,15 51 0 16,-15-51-3-16,0 0-6 0,9 47-7 16,-9-47-1-16,0 0 9 15,0 0-1-15,0 0 3 0,0 0-2 16,0 0-1-16,0 0-3 15,0 0-87-15,0 0-194 16,0 0-311-16,0 0-261 0</inkml:trace>
        </inkml:traceGroup>
        <inkml:traceGroup>
          <inkml:annotationXML>
            <emma:emma xmlns:emma="http://www.w3.org/2003/04/emma" version="1.0">
              <emma:interpretation id="{5DED9AEE-E527-4B6C-A9D7-FE3221585B58}" emma:medium="tactile" emma:mode="ink">
                <msink:context xmlns:msink="http://schemas.microsoft.com/ink/2010/main" type="inkWord" rotatedBoundingBox="17637,11748 17648,11760 17636,11770 17625,11758"/>
              </emma:interpretation>
            </emma:emma>
          </inkml:annotationXML>
          <inkml:trace contextRef="#ctx0" brushRef="#br0" timeOffset="-235639.4779">-4234 11177 159 0,'0'0'5'15,"0"0"17"-15,0 0 1 16,0 0 6-16,0 0 13 0,0 0 0 15,0 0 15 1,0 0 4-16,0 0 13 0,0 0-1 16,0 0 1-16,0 0-11 15,0 0-13-15,0 0-7 0,0 0-11 16,0 0-18-16,0 0-14 15,0 0 8-15,0 0-8 16,0 0 4-16,0 0-4 0,0 0-3 16,0 0 3-16,0 0 2 15,0 0 0-15,0 0 16 16,0 0-24-16,0 0 1 0,0 0 18 15,0 0-13-15,0 0 10 16,0 0-21-16,0 0 11 16,0 0-10-16,0 0 0 15,0 0-13-15,0 0-84 0,0 0-44 16,0 0-33-16</inkml:trace>
        </inkml:traceGroup>
      </inkml:traceGroup>
      <inkml:traceGroup>
        <inkml:annotationXML>
          <emma:emma xmlns:emma="http://www.w3.org/2003/04/emma" version="1.0">
            <emma:interpretation id="{078B309C-CA6D-4BB8-AA3C-2DBAEB48629B}" emma:medium="tactile" emma:mode="ink">
              <msink:context xmlns:msink="http://schemas.microsoft.com/ink/2010/main" type="line" rotatedBoundingBox="13633,3946 14334,7922 12693,8212 11992,4235"/>
            </emma:interpretation>
          </emma:emma>
        </inkml:annotationXML>
        <inkml:traceGroup>
          <inkml:annotationXML>
            <emma:emma xmlns:emma="http://www.w3.org/2003/04/emma" version="1.0">
              <emma:interpretation id="{D3B5B3EF-0250-4786-A152-0BE42487DF61}" emma:medium="tactile" emma:mode="ink">
                <msink:context xmlns:msink="http://schemas.microsoft.com/ink/2010/main" type="inkWord" rotatedBoundingBox="13633,3946 14334,7922 12693,8212 11992,4235">
                  <msink:destinationLink direction="with" ref="{845A9371-3FD8-4E73-8F9B-A44DE95EC61F}"/>
                  <msink:destinationLink direction="with" ref="{CE90E0A1-E049-4F44-9784-3F18E94E8C44}"/>
                  <msink:destinationLink direction="with" ref="{5F89E119-21E6-4900-986D-FC9B9682C2ED}"/>
                </msink:context>
              </emma:interpretation>
            </emma:emma>
          </inkml:annotationXML>
          <inkml:trace contextRef="#ctx0" brushRef="#br1" timeOffset="-44103.5225">-8708 6496 338 0,'0'0'111'0,"0"0"77"16,0 0 8-16,0 0 40 15,0 0 39-15,0 0-43 0,0 0-48 16,0 0-23-16,0 0-29 16,0 0-18-16,0 0-29 15,0 0-13-15,0 0-13 0,5 40-21 16,-5-40-22-16,-15 37-19 15,15-37 10-15,-34 33 5 0,34-33-18 16,-38 25-2-16,9-7 1 16,29-18 23-16,-30 7-8 15,30-7-16-15,0 0-14 16,-34-7 38-16,34 7-8 0,0 0-12 15,-19-47-10-15,14 7 19 16,5 0-10-16,10 3-4 16,-10 37 18-16,14-40 3 0,-14 40-32 15,0 0 13-15,0 0 19 16,34-25-7-16,-34 25-11 0,34 4-3 15,-5 10 19-15,-29-14-5 16,39 47-5-16,-10-3-11 16,1 0 11-16,-6-1 5 15,0 1-16-15,0 0 31 16,1-4-14-16,-1-4-15 0,-24-36 14 15,34 44 7-15,-5-15-12 16,-29-29-14-16,29 29 7 0,-29-29 26 16,24 22-15-16,-24-22-7 15,0 0-6-15,29 22 14 16,-29-22 2-16,0 0-14 0,0 0-9 15,0 0-35-15,0 0-353 16,0 0-303-16</inkml:trace>
          <inkml:trace contextRef="#ctx0" brushRef="#br1" timeOffset="-43776.5038">-8422 6081 495 0,'0'0'104'0,"0"0"108"15,0 0 59-15,0 0-17 0,0 0-45 16,-4 59-20-16,-6 3 33 16,0 3-26-16,0 11-49 0,-9-3-30 15,4 0-30-15,-4 4-47 16,-5-8-13-16,4-4-5 15,1-3-25-15,-5-7 3 0,9-12-4 16,15-43-142-16,-19 44-291 16,19-44-263-16</inkml:trace>
          <inkml:trace contextRef="#ctx0" brushRef="#br1" timeOffset="-43428.484">-8145 6354 438 0,'0'0'144'0,"0"0"90"16,0 0 18-16,0 0 52 15,0 0 26-15,0 0-32 0,0 0-47 16,10 44-24-16,-1 0-62 15,-4 3-48-15,0 0-26 16,0 4-48-16,5-3-19 0,-1-1-8 16,1 0-16-16,5-3 12 15,-1 0-44-15,-4-4-181 16,-10-40-474-16,14 51-267 15</inkml:trace>
          <inkml:trace contextRef="#ctx0" brushRef="#br1" timeOffset="-72672.1567">-8955 3508 409 0,'0'0'68'0,"0"0"47"16,0 0 20-16,0 0 12 15,0 0 28-15,0 0 15 0,0 0 5 16,0 0 11-16,0 0-71 16,0 0 20-16,0 0-27 15,0 0 8-15,0 0 9 0,0 0-75 16,0 0-7-16,0 0-26 15,0 0 24-15,0 0 2 16,0 0-27-16,0 0 12 16,0 0-23-16,0 0 1 0,-34-7-22 15,34 7-4-15,0 0 12 16,-34 37-9-16,14 3 6 0,6 0-2 15,9 3-11-15,-5 5 35 16,10 10 60-16,-5 0-12 16,10 0-26-16,5 4-28 0,0 4 13 15,-1-4 2-15,6-1-23 16,-5 1 0-16,-1-7 9 15,-4-1-5-15,0-3-15 16,0-7-6-16,-5 0 6 0,0-8 11 16,0-36-11-16,-20 47-1 15,20-47-10-15,-34 37 15 0,34-37-10 16,-29 29-7-16,29-29 9 15,-34 7 2-15,34-7-18 16,0 0-5-16,0 0 7 0,-19-43 5 16,9 3-1-16,10 40-9 15,10-33 17-15,-10 33 3 0,0 0-11 16,0 0 12-1,34-15-10-15,-5 19 18 0,-29-4-6 16,29 29-13-16,-29-29 22 16,24 55 11-16,-9-1-23 0,-5-3 10 15,-5 0 20-15,-1 0 2 16,-4 4-16-16,0 3 7 15,5 0-1-15,-5-7-11 0,5-4 2 16,-10-3-1-16,5-44-15 16,0 47 0-16,0-47 7 0,0 0 0 15,0 51-16-15,0-51 11 16,0 0 25-16,5 44 3 15,-5-44-8-15,0 0 11 16,10 40-8-16,-10-40-14 0,0 0-3 16,0 0 9-16,0 0 12 15,0 0-13-15,0 0 5 16,0 0-7-16,0 0-8 0,0 0-1 15,0 0 0-15,0 0 2 16,0 0-23-16,0 0-61 0,0 0-216 16,0 0-377-16,0 0-464 15</inkml:trace>
          <inkml:trace contextRef="#ctx0" brushRef="#br0" timeOffset="-311920.8406">-8354 5746 797 0,'-34'4'215'16,"-4"3"45"-16,-6 8 60 0,-5 3-59 16,-4 15-32-16,-15 3-56 15,0 19-41-15,-10 14-20 16,-4 14-10-16,0 16-10 0,9 14 5 15,0 10-24-15,15 8-17 16,9 8-7-16,15-5-13 16,10 5 7-16,19-8-18 15,25-8 19-15,13-17-16 0,26-12 6 16,13-21-23-16,16-22 19 15,9-22 13-15,14-25-14 0,11-15 21 16,9-29-6-16,-5-15-20 16,0-21 2-16,-9-19-14 15,-15-14-4-15,-5-25 4 16,-20-30-16-16,-9-29 15 0,-24-15-11 15,-25 1 0-15,-19 18 8 16,-24 25 3-16,-20 37 15 16,-24 39-7-16,-24 37-19 0,-19 40 9 15,-25 33-19-15,-5 29 6 16,-5 18-74-16,11 22-154 15,3 8-267-15,21 6-448 0</inkml:trace>
          <inkml:trace contextRef="#ctx0" brushRef="#br0" timeOffset="-311920.8406">-8354 5746 797 0,'-34'4'215'16,"-4"3"45"-16,-6 8 60 0,-5 3-59 16,-4 15-32-16,-15 3-56 15,0 19-41-15,-10 14-20 16,-4 14-10-16,0 16-10 0,9 14 5 15,0 10-24-15,15 8-17 16,9 8-7-16,15-5-13 16,10 5 7-16,19-8-18 15,25-8 19-15,13-17-16 0,26-12 6 16,13-21-23-16,16-22 19 15,9-22 13-15,14-25-14 0,11-15 21 16,9-29-6-16,-5-15-20 16,0-21 2-16,-9-19-14 15,-15-14-4-15,-5-25 4 16,-20-30-16-16,-9-29 15 0,-24-15-11 15,-25 1 0-15,-19 18 8 16,-24 25 3-16,-20 37 15 16,-24 39-7-16,-24 37-19 0,-19 40 9 15,-25 33-19-15,-5 29 6 16,-5 18-74-16,11 22-154 15,3 8-267-15,21 6-448 0</inkml:trace>
        </inkml:traceGroup>
      </inkml:traceGroup>
    </inkml:traceGroup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0:41.45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243C87C-7DEA-44DA-BCF9-DAE4A7724E51}" emma:medium="tactile" emma:mode="ink">
          <msink:context xmlns:msink="http://schemas.microsoft.com/ink/2010/main" type="writingRegion" rotatedBoundingBox="789,-322 16636,-479 16663,2313 816,2471"/>
        </emma:interpretation>
      </emma:emma>
    </inkml:annotationXML>
    <inkml:traceGroup>
      <inkml:annotationXML>
        <emma:emma xmlns:emma="http://www.w3.org/2003/04/emma" version="1.0">
          <emma:interpretation id="{1DD5936E-D067-4DD8-96AB-1CA10AEA2FB3}" emma:medium="tactile" emma:mode="ink">
            <msink:context xmlns:msink="http://schemas.microsoft.com/ink/2010/main" type="paragraph" rotatedBoundingBox="789,-322 16636,-479 16663,2313 816,2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BEB22D-B1C7-4255-B17F-CE3BC86675C0}" emma:medium="tactile" emma:mode="ink">
              <msink:context xmlns:msink="http://schemas.microsoft.com/ink/2010/main" type="line" rotatedBoundingBox="789,-322 16636,-479 16663,2313 816,2471"/>
            </emma:interpretation>
          </emma:emma>
        </inkml:annotationXML>
        <inkml:traceGroup>
          <inkml:annotationXML>
            <emma:emma xmlns:emma="http://www.w3.org/2003/04/emma" version="1.0">
              <emma:interpretation id="{38095EAE-C194-47E4-B876-AF3883E104B6}" emma:medium="tactile" emma:mode="ink">
                <msink:context xmlns:msink="http://schemas.microsoft.com/ink/2010/main" type="inkWord" rotatedBoundingBox="789,-320 2479,-337 2505,2259 814,2276"/>
              </emma:interpretation>
            </emma:emma>
          </inkml:annotationXML>
          <inkml:trace contextRef="#ctx0" brushRef="#br0">-11567 597 1148 0,'20'29'308'16,"-15"15"58"-16,-1 7-55 0,-4 4-75 15,5-1-78-15,-5 4-41 16,0 1-31-16,-5-5-48 0,1-6-17 15,-1-5-13-15,-10-10 8 16,1 0-20-16,14-33 11 0,0 0-7 16,-25 29 5-16,25-29-13 15,-29 11 4-15,29-11-7 16,0 0-1-16,-24-48 16 15,9-2-23-15,11-5 19 0,-1-3 9 16,5 10-20-16,-5 8 17 16,5 15-1-16,0 25-5 0,0 0-9 15,-29 25 25-15,-5 23 7 16,-10 10-20-16,-4 15 17 0,-6 3-26 15,1 1 6-15,-1-1 10 16,-4-7-79-16,5-3-277 0,9-15-349 16,5-15-144-16</inkml:trace>
          <inkml:trace contextRef="#ctx0" brushRef="#br0" timeOffset="824.0468">-12348 706 1571 0,'0'0'101'0,"0"0"107"16,-5 44-12-16,5-44-91 0,0 51-56 15,0-51-9-15,15 47-26 16,-15-47-24-16,0 0 26 15,0 0-9-15,0 0 2 0,0 0 13 16,0 0-4-16,0 0-36 16,0 0 25-16,0 0 9 0,-29 30-16 15,-5-16 4-15,5-7 64 16,29-7 32-16,-39 8-23 0,5 17 1 15,5 22 31-15,4 15 13 16,1 11-30-16,5 7-7 0,9 11-34 16,0 4 4-16,10-1-27 15,0 1-18-15,5 3 1 16,10 4-18-16,-1 0-60 0,6-4-366 15,4-3-520-15</inkml:trace>
          <inkml:trace contextRef="#ctx0" brushRef="#br0" timeOffset="432.0247">-12018 135 1758 0,'24'66'395'0,"-4"3"-64"16,-6 4-104-16,1-1-84 15,-6-3-68-15,1 1-49 0,0-1-8 16,-10 0-132-16,5 4-349 15,-10-4-397-15</inkml:trace>
          <inkml:trace contextRef="#ctx0" brushRef="#br0" timeOffset="228.0131">-10965-549 2180 0,'15'29'385'0,"-15"11"-83"15,-15 22-83-15,-9 11-96 16,-10 10-66-16,-10 12-21 15,-4 7-17-15,-11-4-9 0,-4 0-34 16,-5 1-268-16,0-12-310 16,0 0-316-16</inkml:trace>
        </inkml:traceGroup>
        <inkml:traceGroup>
          <inkml:annotationXML>
            <emma:emma xmlns:emma="http://www.w3.org/2003/04/emma" version="1.0">
              <emma:interpretation id="{66F809D1-DF19-41E1-A953-ACB374717561}" emma:medium="tactile" emma:mode="ink">
                <msink:context xmlns:msink="http://schemas.microsoft.com/ink/2010/main" type="inkWord" rotatedBoundingBox="2833,140 6628,103 6646,1919 2851,1956"/>
              </emma:interpretation>
            </emma:emma>
          </inkml:annotationXML>
          <inkml:trace contextRef="#ctx0" brushRef="#br0" timeOffset="-2055.1175">-10582 1409 1123 0,'0'0'314'15,"0"0"-21"-15,0 0-17 16,0 0-80-16,0 0-11 15,0 0-15-15,0 0-50 16,0 0-65-16,20-44-13 0,9-7-42 16,0 0 18-16,0-7-11 15,5 0-14-15,0-11 16 0,0-8-9 16,0-6-8-16,0-8-2 15,-5-11 15-15,-5 11-5 16,1 11-4-16,-6 18 4 0,-4 22-8 16,-15 40 15-16,0 0 5 15,4 29 3-15,-8 25-11 16,-6 16 5-16,0 10 4 0,5 0-16 15,0 0 15-15,1-7-7 16,4-4 7-16,0-15-16 0,4-6 18 16,-4-12-19-16,0-36 9 15,5 36 0-15,-5-36-4 0,0 0 11 16,0 0-2-16,0 0-9 15,0 0-10-15,29-40 18 16,1-18-8-16,-1-15 0 0,5-18-11 16,4-11 3-16,1 1 0 15,-5 6 14-15,-5 19-6 16,-9 21-10-16,-1 26-3 0,-19 29 30 15,5 40 21-15,-10 29 34 16,-9 15 26-16,-6 14 4 0,-4 4-39 16,5 3-19-16,4 1-26 15,5-1-5-15,1-10 0 0,4 0-21 16,5-15-15-16,-5-7-331 15,10-12-468-15,4-10-189 0</inkml:trace>
          <inkml:trace contextRef="#ctx0" brushRef="#br0" timeOffset="-1448.0827">-9407 430 1374 0,'0'0'125'16,"0"0"205"-16,0 0-28 0,0 44-21 16,5-12-53-16,-5 12-54 15,4-4-58-15,-4 4-34 16,0 7-28-16,-4 0-11 15,-1 0-4-15,-5 0-10 0,-5-4-14 16,1-4-15-16,-6-2 16 16,20-41-8-16,-29 40-8 0,29-40 5 15,-34 32-5-15,34-32-6 16,-29 8 11-16,29-8-5 0,0 0-17 15,-24-48 5-15,24-3-4 16,10-18-31-16,9-15-28 0,10-17-11 16,10-16 13-16,0-3 48 15,5 14 7-15,-6 15-4 16,-4 19 22-16,0 17 4 0,-5 30-19 15,-4 21 15-15,-25 4 16 16,14 51-16-16,-9 0 9 0,-15 7 25 16,-4 4-15-16,-10-4-1 15,-1-3 11-15,-9-4-16 0,10-11-13 16,-5-7 18-16,5-4-24 15,24-29 13-15,-20 21 6 0,20-21-13 16,0 0 13-16,0 0-10 16,0 0-14-16,0 0 19 0,0 0-16 15,0 0 8-15,0 0 7 16,29 22-10-16,0 4 13 15,-29-26 2-15,39 54-10 0,-14-3 18 16,-1-3-15-16,0-8-5 16,-9 3 15-16,-15-43-15 0,29 59-10 15,-15-16-2-15,-14-43-263 16,0 0-383-16,25 44-186 0</inkml:trace>
          <inkml:trace contextRef="#ctx0" brushRef="#br0" timeOffset="-1100.0628">-8820 182 1284 0,'-5'51'307'15,"5"4"16"-15,0 0-51 16,5 6-45-16,5 1-66 0,4 0-69 16,1 0-25-16,-1 0-30 15,1 0-28-15,4-8 1 16,-4-3 3-16,-1-3-13 0,-14-48-10 15,15 43 20-15,-15-43-7 16,14 37-3-16,-14-37 12 0,0 0 2 16,0 0-23-16,0 0 9 15,0 0 10-15,0 0-24 0,20-51 14 16,-10-4 0-16,4-7-52 15,1-3-138-15,4-4-54 16,-4 3-115-16,-1 12-123 0,1 6-19 16</inkml:trace>
          <inkml:trace contextRef="#ctx0" brushRef="#br0" timeOffset="-703.04">-8908 277 810 0,'0'0'290'0,"0"0"69"0,0 0-81 15,25-7-108-15,14-11-95 16,-1-4-50-16,6-4-25 0,0 1-380 16,-1 3-309-16</inkml:trace>
          <inkml:trace contextRef="#ctx0" brushRef="#br0" timeOffset="-887.0507">-8510 241 704 0,'0'0'101'16,"0"0"23"-16,0 0 89 15,20-33 63-15,9 11-39 0,0 0-23 16,5-3-18-16,0 3-73 16,5 4-74-16,0 0-16 0,-5-4-11 15,0 7-22-15,-10 1-16 16,-24 14-219-16,0 0-229 15,14-8-68-15,-14 8 23 0</inkml:trace>
          <inkml:trace contextRef="#ctx0" brushRef="#br0" timeOffset="-3564.2038">-6802-109 1433 0,'0'0'89'15,"0"0"11"-15,0 0 58 0,0 0 133 16,-14 40-90-16,9 15-96 16,-5 18 6-16,6 3-27 0,-1 1-51 15,0-1 5-15,-5-7-21 16,0 0-17-16,-4-7 17 0,-6-7-12 15,1-4 0-15,-5-11 4 16,24-40-25-16,-39 43-52 16,39-43-51-16,-34 22-14 15,34-22 20-15,-34-3 19 0,34 3-23 16,0 0 25-16,-19-51 28 0,14 3 12 15,0 8 24-15,5 40 30 16,-5-40-21-16,5 40 12 0,0 0 15 16,0 0 37-16,0 0 75 15,0 0 11-15,0 0-21 0,-24 40-1 16,4-3-29-16,20-37-42 15,-34 43-5-15,10-10-14 0,-5-7-28 16,29-26 24 0,-39 29-8-16,39-29-14 0,-34 14 10 15,34-14 5-15,-24 8-13 16,24-8-24-16,0 0-30 0,0 0-18 15,-19-55-16-15,9 8 29 16,0-1 38-16,10 8 6 0,0 40 1 16,0 0 19-16,0 0-5 15,0 0-18-15,0 0 53 0,0 0 27 16,-5 40 21-16,0-3 2 15,1 6 10-15,-6-3-28 0,0-3-14 16,10-37-7-16,-19 51-20 0,19-51-24 16,-25 47 15-16,25-47 2 15,0 0-19-15,-29 29 5 16,29-29 12-16,0 0-18 15,-29 4-11-15,29-4 24 0,-19-33-11 16,9-14-4-16,0-1 8 16,10 1-4-16,-4 7-13 0,4 7 37 15,0 33-32-15,0 0-7 16,0 0 25-16,0 0 4 0,0 0-2 15,-30 51 8-15,-8 11 7 16,-6 11-8-16,-9 3 6 16,-6 4-10-16,-4 1-6 0,0-5 4 15,5-11-120-15,5-10-314 16,19-11-289-16</inkml:trace>
          <inkml:trace contextRef="#ctx0" brushRef="#br0" timeOffset="-3199.1827">-7641 1696 1442 0,'34'19'112'0,"5"-19"-20"15,4-15-29-15,16-7-67 16,9-11 33-16,14-3-162 0,5 0-312 16,6-15-83-16</inkml:trace>
          <inkml:trace contextRef="#ctx0" brushRef="#br0" timeOffset="-3309.1891">-7151-80 1714 0,'0'0'218'0,"0"0"-7"0,0 0-98 16,0 29-60-16,0-29-100 15,-10 37-466-15,-4 3-283 0</inkml:trace>
        </inkml:traceGroup>
        <inkml:traceGroup>
          <inkml:annotationXML>
            <emma:emma xmlns:emma="http://www.w3.org/2003/04/emma" version="1.0">
              <emma:interpretation id="{3949D62A-07D0-4A2A-9A20-D2C65ED09820}" emma:medium="tactile" emma:mode="ink">
                <msink:context xmlns:msink="http://schemas.microsoft.com/ink/2010/main" type="inkWord" rotatedBoundingBox="7077,-384 9053,-404 9074,1745 7098,1765"/>
              </emma:interpretation>
            </emma:emma>
          </inkml:annotationXML>
          <inkml:trace contextRef="#ctx0" brushRef="#br0" timeOffset="-7807.4465">-4409 430 196 0,'0'0'29'0,"0"0"8"16,0 0 3-16,0 0 14 0,0 0-3 16,0 0 20-16,0 0-3 15,0 0 12-15,0 0-16 0,0 0 8 16,0 0-28-16,0 0-4 15,0 0-7-15,0 0-17 0,0 0-8 16,0 33 5-16,0-33 30 16,-5 36 16-16,5-36 6 0,-10 36 6 15,10-36-13-15,-9 44 14 16,9-44 19-16,-10 44-15 15,10-44-39-15,-10 40 5 16,10-40 21-16,-10 36-36 0,10-36 14 16,0 0 22-16,0 0-21 15,0 0-20-15,0 0 25 0,-19 37-29 16,19-37 0-16,0 0 11 15,0 0-7-15,0 0-8 0,0 0 15 16,-24 21-29-16,24-21 21 16,0 0 1-16,0 0-17 0,-29 8 18 15,29-8-19-15,0 0 0 16,0 0 22-16,0 0-39 15,0 0 32-15,-20-8 0 0,20 8-19 16,0 0 11-16,0 0-8 16,0 0-10-16,0 0 27 0,0 0-13 15,0 0-13-15,0 0 23 16,0 0-10-16,0 0-16 0,0 0 19 15,0 0-10-15,0 0-4 16,0 0-2-16,0 0-4 0,0 0 29 16,0 0-22-16,0 0-4 15,0 0 20-15,0 0-13 0,0 0 3 16,0 0 12-16,0 0-30 15,0 0 27-15,0 0-19 16,0 0 3-16,0 0 14 0,0 0-24 16,0 0 19-16,0 0-1 15,0 0-4-15,0 0 8 0,0 0-8 16,0 0-10-16,-29-7 17 15,29 7-7-15,0 0 0 0,0 0 5 16,0 0-16-16,0 0 17 16,0 0-6-16,0 0 0 0,0 0 12 15,0 0-35-15,0 0 33 16,0 0-10-16,0 0-4 15,-19-7 17-15,19 7-33 16,0 0 28-16,0 0-5 0,0 0-13 16,0 0 17-16,0 0-1 15,0 0-14-15,0 0 19 0,0 0-8 16,0 0-9-16,0 0 12 15,0 0-27-15,0 0 28 0,0 0 2 16,0 0-26-16,0 0 27 16,0 0-10-16,0 0-14 0,0 0 28 15,0 0-22-15,0 0-8 16,0 0-283-16,0 0-208 15,0 0-53-15</inkml:trace>
          <inkml:trace contextRef="#ctx0" brushRef="#br0" timeOffset="-7051.4032">-4366 481 439 0,'0'0'78'15,"0"0"20"-15,0 0 6 0,-24 3 10 16,24-3-22-16,-24 15-5 16,0 0-2-16,24-15-26 15,-29 29 2-15,4-4-1 0,25-25 22 16,-24 40-36-16,24-40-9 15,-19 44 0-15,19-44-15 16,-10 40 4-16,10-40 0 0,-5 36-39 16,5-36 20-16,0 0 11 15,0 0-28-15,0 0 10 0,10 40 19 16,-10-40-36-16,0 0 37 15,0 0-13-15,0 0-23 0,0 0 43 16,0 0-23-16,0 0-4 16,24 8 11-16,-24-8-2 0,0 0-12 15,29-19 6-15,-29 19-26 16,0 0 26-16,24-40 6 15,-9 8-21-15,-5 3 29 0,-10 29-12 16,9-30-25-16,-9 30 42 16,0 0-27-16,5-25 16 0,-5 25-1 15,0 0-33-15,0 0 36 16,0 0-3-16,0 0-32 0,0 0 32 15,0 0-26-15,0 0 16 16,0 0 9-16,0 0-19 0,0 0 10 16,0 0 0-16,0 0-18 15,0 0 34-15,0 0-16 0,0 0-6 16,0 0 26-16,0 0-23 15,0 0-2-15,0 0 11 16,0 0-24-16,0 0 24 0,0 0-3 16,0 0-25-16,0 0 28 15,0 0-33-15,0 0 27 0,0 0 7 16,0 0-16-16,0 0 15 15,0 0-26-15,0 0 30 0,0 0-5 16,0 0-23-16,0 0 39 16,0 0-171-16,0 0-110 0,0 0-48 15,0 0-43-15</inkml:trace>
          <inkml:trace contextRef="#ctx0" brushRef="#br0" timeOffset="-4747.2715">-4390 597 101 0,'0'0'4'0,"0"0"-11"16,0 0 3-16,0 0 4 15,0 0 7-15,0 0 15 16,0 0 28-16,0 0 4 0,-24 4 14 16,24-4-7-16,0 0 7 15,0 0-4-15,-24 18 8 0,24-18-4 16,0 0-7-16,0 0-4 15,-20 22-11-15,20-22 2 0,0 0 9 16,0 0 11-16,0 0 15 16,0 0 40-16,0 0 14 0,-34 40-19 15,34-40 26-15,0 0 45 16,-29 36-67-16,0-10-11 15,5-4-8-15,0-4-23 0,4-4-17 16,-9 1-14-16,5 0-44 16,-5-8 10-16,0 4 0 0,-1-4-10 15,1-7-1-15,0 0 6 16,0 0-16-16,10-4-5 0,19 4 21 15,-29-14-4-15,29 14-42 16,-20-29 24-16,6 0 8 0,9 3-9 16,5 26-10-16,-5-40 28 15,5 40-1-15,0-29-11 0,0 29-1 16,0 0 10-1,0 0 0-15,0 0-23 0,0 0 34 16,0 0-13-16,0 0-3 16,0 0 18-16,0 0 15 0,0 0 37 15,0 0 23-15,0 0-40 16,0 0-11-16,-24 29-5 0,24-29-22 15,-30 26-7-15,30-26 11 16,-29 18-21-16,29-18 5 0,-24 7 12 16,24-7-23-16,-24-4 7 15,24 4 13-15,0 0-26 0,-20-32 0 16,6 3-2-16,14 29 4 15,-5-37 1-15,5 37 23 16,-5-29-12-16,5 29-9 0,0 0 16 16,0 0-7-16,0 0-6 15,-24 7 18-15,0 12-4 0,-5 6-5 16,-5 0 32-16,4 5-13 15,-4-9-15-15,0 5 20 0,1-4-16 16,33-22-6-16,-34 29 17 16,4-11-17-16,30-18-17 0,0 0 27 15,0 0-16-15,0 0-10 16,-29 22 14-16,29-22 3 16,0 0-22-16,0 0 22 0,15 36 6 15,-15-36-12-15,34 40 3 16,-5-11 16-16,-29-29-23 0,29 37 21 15,-29-37-14-15,29 33 0 16,-29-33-11-16,0 0 27 0,0 0-13 16,0 0-7-16,-14 47-7 15,14-47 11-15,-44 33 5 0,10-15-33 16,-5-7 1-16,5-15-3 15,34 4-3-15,-48-18-31 0,14-4-54 16,34 22 12 0,-34-54-28-16,14-5-40 0,11 1 49 15,9-4 50-15,9 8 43 16,-4 6-2-16,10 12 10 0,-15 36 21 15,0 0 3-15,29-33-4 16,-29 33-8-16,34-4 30 0,-34 4-11 16,0 0 10-16,0 0 106 15,5 51-8-15,-5-51-47 0,-20 55-28 16,-4-11 9-16,-10-4-35 15,-5-11-10-15,0-4 11 0,-4-3-12 16,4-11-15-16,5-4 29 16,34-7-7-16,-39 0-19 15,10-11 16-15,29 11-7 0,0 0-28 16,-34-32 37-16,34 32-9 15,0 0-25-15,0 0 25 0,0 0-13 16,0 0 9-16,0 0 10 16,0 0-15-16,0 0 22 0,15 65 16 15,-6 4 55-15,-4-3 74 16,-5-4-62-16,0 0 1 0,-10-8-10 15,1-3-2-15,-11-4-10 16,-4-3-47-16,-5-11-3 16,0-8-2-16,-10-6-21 0,5-12 27 15,-5-11-22-15,0-7 18 16,1-11-13-16,4-14-9 0,-5-15-3 15,10-14-13-15,4-19 13 16,6-7-7-16,9-11-18 0,15 0-43 16,15 0-224-16,9-3-346 15,19 3-161-15</inkml:trace>
          <inkml:trace contextRef="#ctx0" brushRef="#br0" timeOffset="-4547.2601">-5059 33 1065 0,'19'11'350'0,"5"0"32"15,0 0-114-15,-4 0-117 0,4 3-58 16,-9 1-50-16,-15-15-30 15,14 29-83-15,-9 4-474 0,-19 3-219 16</inkml:trace>
          <inkml:trace contextRef="#ctx0" brushRef="#br0" timeOffset="-4363.2495">-5632 401 886 0,'0'0'209'0,"0"0"64"15,0 0-40-15,0 0-109 16,0 0-44-16,0 0-72 16,14 43 29-16,-14-43-386 0,0 0-301 15</inkml:trace>
          <inkml:trace contextRef="#ctx0" brushRef="#br0" timeOffset="-2988.1709">-5331-607 1256 0,'0'0'106'16,"0"0"143"-16,-39 43-1 15,-14 12-48-15,-15 10-60 0,-10 12-68 16,-14 7-56-16,-10 7 14 15,-10 3-50-15,-4-3-273 0,-10-3-378 16</inkml:trace>
        </inkml:traceGroup>
        <inkml:traceGroup>
          <inkml:annotationXML>
            <emma:emma xmlns:emma="http://www.w3.org/2003/04/emma" version="1.0">
              <emma:interpretation id="{F77B5899-3F5D-4BFF-88F9-4B0636F17C82}" emma:medium="tactile" emma:mode="ink">
                <msink:context xmlns:msink="http://schemas.microsoft.com/ink/2010/main" type="inkWord" rotatedBoundingBox="9776,241 11200,227 11210,1263 9786,1277"/>
              </emma:interpretation>
            </emma:emma>
          </inkml:annotationXML>
          <inkml:trace contextRef="#ctx0" brushRef="#br0" timeOffset="-11538.6598">-3647 681 2333 0,'0'0'320'0,"0"0"-42"15,0 0-122-15,0 0-81 0,0 0-41 16,0 0-20-16,0 0-186 15,0 0-536-15,0 0-413 16</inkml:trace>
          <inkml:trace contextRef="#ctx0" brushRef="#br0" timeOffset="-11905.6809">-2226 353 1449 0,'-9'59'322'0,"4"-5"11"15,-10 8-18-15,6-7-115 16,-11 7-66-16,-4-4-70 0,-5 0-21 15,-10-3-25 1,-5-1 5-16,1-3-20 0,-6-3 10 16,5-16-20-16,1-3 15 15,-1-10-11-15,5-12 12 0,5-14-9 16,-5-8-10-16,10-10 10 15,0-19-12-15,5-7 8 0,5-7-12 16,4 3 16-16,0 1-4 16,1 10 8-16,4 7-10 0,1 8 6 15,9 29-4-15,-5-25-1 16,5 25 5-16,0 0-7 0,-29 14 13 15,-1 12-22-15,-8 10 33 16,-6 8-14-16,-14 7 8 16,-1 0-11-16,-4-4-3 0,5 0-76 15,10-6-176-15,4-9-155 16,44-32-196-16,-39 33-45 0</inkml:trace>
          <inkml:trace contextRef="#ctx0" brushRef="#br0" timeOffset="-11731.671">-2667 51 1149 0,'19'-14'395'0,"6"3"22"16,-6 4-41-16,-5 7-126 15,6 7-104-15,-20-7-62 0,19 22-32 16,-19-22-18-16,5 47-14 16,-5 0-20-16,-5 4-202 0,-9 0-264 15,-6-3-271-15</inkml:trace>
        </inkml:traceGroup>
        <inkml:traceGroup>
          <inkml:annotationXML>
            <emma:emma xmlns:emma="http://www.w3.org/2003/04/emma" version="1.0">
              <emma:interpretation id="{0E5B0FC1-5047-48CB-A388-7BA6D150D2A6}" emma:medium="tactile" emma:mode="ink">
                <msink:context xmlns:msink="http://schemas.microsoft.com/ink/2010/main" type="inkWord" rotatedBoundingBox="11832,243 12182,240 12194,1429 11843,1433"/>
              </emma:interpretation>
            </emma:emma>
          </inkml:annotationXML>
          <inkml:trace contextRef="#ctx0" brushRef="#br0" timeOffset="-12559.7183">-1241 670 638 0,'0'0'138'0,"0"0"74"15,0 0 6-15,0 0 26 0,0 0 28 16,-9 33-14-16,-6-4-31 15,15-29-38-15,-39 40-49 0,5-11-43 16,-9-3-27-16,4-1-23 16,0-7 15-16,5-3 12 0,5-4-3 15,29-11-5-15,-29 3-14 16,10-14-24-16,4-14-18 15,10-11-6-15,10-8-8 16,5-14-3-16,-1-11 7 0,6-12-4 16,4-17-6-16,6-4 7 15,-11 4 7-15,6 7-13 0,-6 22 9 16,-4 18-59-16,0 15-266 15,-10 36-246-15,0 0-167 0</inkml:trace>
          <inkml:trace contextRef="#ctx0" brushRef="#br0" timeOffset="-12374.7078">-1454 1176 1189 0,'10'44'354'16,"-10"-44"0"-16,0 0-139 15,0 0-101-15,0 0-61 0,0 0-20 16,0 0-97-16,0 0-467 16,0 0-287-16</inkml:trace>
        </inkml:traceGroup>
        <inkml:traceGroup>
          <inkml:annotationXML>
            <emma:emma xmlns:emma="http://www.w3.org/2003/04/emma" version="1.0">
              <emma:interpretation id="{56C4F944-ECF2-450C-B6E1-59F795BAB3FC}" emma:medium="tactile" emma:mode="ink">
                <msink:context xmlns:msink="http://schemas.microsoft.com/ink/2010/main" type="inkWord" rotatedBoundingBox="12865,-28 16640,-65 16663,2313 12888,2350"/>
              </emma:interpretation>
            </emma:emma>
          </inkml:annotationXML>
          <inkml:trace contextRef="#ctx0" brushRef="#br0" timeOffset="-19801.1324">157 266 804 0,'-15'44'267'0,"1"3"106"16,4 4-2-16,0 11-86 0,1 0-6 15,-1 7-75-15,0-4-31 16,6 1-53-16,-11 3-61 0,5-7-9 15,1-4-35-15,-6-10 0 16,5-12 2-16,10-36-17 16,0 0 15-16,-9 40-11 0,9-40-4 15,0 0 12-15,0 0-17 16,0 0 9-16,0 0-4 0,0 0-13 15,-15-51-1-15,20-11 14 16,5-14-25-16,9-15-23 0,5-22-19 16,10-11 15-16,5 0 27 15,5 4 10-15,-1 18 11 0,6 26 1 16,-10 21-1-16,-5 15-17 15,-5 29 14-15,-5 19 7 0,-5 21 11 16,1 22 1-16,-10 11 3 16,-6 7 5-16,-4 0 27 15,-4-4 4-15,-1-10-13 0,-5-4-9 16,-5 0-15-16,-4-7-8 15,-5-12-3-15,0-3 3 0,-1-7 1 16,25-22-7-16,-29 15 0 16,5-11 3-16,24-4 6 0,0 0-5 15,-19-4-4-15,19 4 3 16,0 0-3-16,0 0-8 15,0 0 3-15,0 0 9 0,0 0-4 16,9 33 3-16,6 7 12 16,4 3 11-16,-4 1 7 0,4 0 4 15,5 3-6-15,-4-3-7 16,-1-4-5-16,-19-40-7 0,34 43-7 15,-10-6-1-15,-24-37-19 0,0 0-115 16,0 0-226-16,0 0-404 16,30 29-169-16</inkml:trace>
          <inkml:trace contextRef="#ctx0" brushRef="#br0" timeOffset="-19403.1094">933 848 526 0,'0'0'244'15,"0"0"81"-15,10 44 15 16,-10-44-64-16,0 0-94 0,0 0-80 15,0 0-40-15,0 0-9 16,-39 36-14-16,39-36-13 0,0 0-13 16,0 0-5-16,-29 8 0 15,29-8-16-15,0 0-1 16,0 0 4-16,0 0-1 0,20-44 6 15,-20 44 0-15,38-25 0 16,-4 14-10-16,-34 11 18 0,39 11 4 16,-39-11 7-16,0 0 99 15,29 58 38-15,-24-4-24 0,-5-3-51 16,-10 0-37-16,-4-3-24 15,-6-5-9-15,20-43-8 0,-29 55-140 16,29-55-288-16,-34 44-285 0</inkml:trace>
          <inkml:trace contextRef="#ctx0" brushRef="#br0" timeOffset="-18812.076">1234 568 918 0,'0'0'184'0,"44"15"27"15,-5-12-69-15,-5-6-45 16,5-5-45-16,-1-2-18 15,-4-1-10-15,-5-4-18 0,1 4 8 0,-30 11 1 16,24-14 4 0,-24 14 61-16,0 0 19 0,0 0-19 15,0 0-37-15,0 0-27 0,0 0-9 16,0 0 0-16,-15 40-5 15,6 0-2-15,-1 3 0 0,-5 1 0 16,10 3 0-16,1 1 31 16,8 3-4-16,-4-4-11 0,5 0 9 15,-5-47-6-15,5 55 1 16,-5-55-16-16,-5 54 27 0,5-54-2 15,0 0-8-15,-19 48-7 16,19-48-8-16,0 0 2 16,-44 22-8-16,10-22 0 0,34 0 0 15,-39-30-15-15,5-6-14 16,1-8-42-16,3-14-47 0,6-11-27 15,0-15 11-15,4-18 26 16,11-14 7-16,-6-19 8 0,15-7 19 16,0 11 37-16,5 11 8 0,0 26 11 15,0 17 11-15,4 19-5 16,1 14-10-16,-10 44 42 0,0 0-26 15,34-18 17-15,-34 18-24 16,39 15 27-16,-5 10-14 16,-5 8-20-16,0 3 40 0,-5-3-31 15,-24-33 29-15,39 55-29 16,-15-15-266-16,-4-4-117 0</inkml:trace>
          <inkml:trace contextRef="#ctx0" brushRef="#br0" timeOffset="-18435.0544">1977 994 1999 0,'0'0'298'0,"-29"36"-75"16,29-36-78-16,-39 19-48 15,10-8-43-15,29-11-22 0,-34-4-16 16,34 4-10-16,0 0-11 15,0 0 0-15,0 0-4 0,0 0 5 16,0 0-3-16,0 0 3 16,0 0 0-16,0 0-1 15,0 0 5-15,34-15 4 0,-34 15-2 16,0 0 25-16,34 40 35 15,-20 0-4-15,-9 0-22 0,-5 0-18 16,-10 4-10-16,-4-4-5 16,-1 0-3-16,15-40-130 0,-34 47-219 15,34-47-274-15,0 0-142 16</inkml:trace>
          <inkml:trace contextRef="#ctx0" brushRef="#br0" timeOffset="-18163.0388">2258 248 999 0,'0'0'313'16,"5"44"54"-16,0-4-40 0,0 3-61 15,0 1-48-15,4 3-49 16,-4 1-46-16,0 6-47 16,0 1-38-16,-5-1-12 0,5 5-10 15,-5-5-7-15,0-3-5 16,-5 0-4-16,0-11-35 0,5-40-175 15,-15 51-195-15,15-51-189 16,-19 44-10-16</inkml:trace>
          <inkml:trace contextRef="#ctx0" brushRef="#br0" timeOffset="-16971.9707">2981-123 959 0,'0'0'148'0,"0"0"9"16,-14-37-49-16,14 37-59 15,0 0-12-15,4-36-19 0,-4 36-7 16,0 0-11-16,30-11 21 16,-6 26 136-16,-5 17-16 15,-4 12-3-15,-1 7-36 0,-9 11-27 16,-5 0-10-16,0 3-18 15,-5 1-13-15,1-1-4 0,-6-3 1 16,5 0-9-16,-5-4-8 16,10 0-5-16,0-7 3 0,10-7-4 15,0-4-1-15,4-7-7 16,-14-33 6-16,29 33-1 0,-4-15-2 15,-25-18 7-15,29 7-4 16,-29-7-1-16,24-18-5 16,-24 18 4-16,19-33-4 0,-9 4 0 15,-10 29 0-15,5-29 0 16,-5 29 0-16,0 0-3 0,-34-4 3 15,5 26 4-15,-10 14 0 16,5 15 19-16,0 11 1 16,5 7 19-16,5 8 41 0,4 7 0 15,6 3-5-15,4 4-20 16,5-4-20-16,0 8 13 0,5-4-15 15,0 0-18-15,5-7-3 16,-5-15-8-16,0-11-102 16,0-11-359-16,-9-10-463 0</inkml:trace>
          <inkml:trace contextRef="#ctx0" brushRef="#br0" timeOffset="-17648.0094">2297 361 1132 0,'-10'-40'257'0,"10"40"25"15,-9-44-83-15,9 11-82 16,4 4-55-16,6 0-35 0,-10 29-7 16,24-33-4-16,1 19 11 15,4 14 44-15,5 14 24 0,-5 15-24 16,5 8-17-16,-10 3 15 15,-9 4 1-15,-1 6-25 0,-4-2-17 16,-10-1-16-16,-5-7-6 16,0 0 2-16,5-40-8 15,-24 44 0-15,24-44-14 0,-29 36-28 16,29-36-35-16,-29 18-30 15,29-18-12-15,0 0 29 0,0 0 18 16,0 0 26-16,-25-32 11 0,25 32 22 16,0 0 9-16,0 0 6 15,0 0-2-15,0 0 9 0,34-8-4 16,-4 16 8-16,-30-8-10 15,0 0 4-15,38 51 7 0,-38-51 35 16,25 51 79-16,-16-8 56 16,-9-43-19-16,0 58-18 15,0-14-23-15,0-44-29 0,-24 55-30 16,24-55-24-16,-34 51-18 15,34-51-9-15,-39 40-2 0,39-40-2 16,-39 29-4-16,39-29-6 16,-38 22-17-16,38-22-78 0,-34 7-101 15,34-7-170-15,0 0-242 16,-29-40-144-16</inkml:trace>
          <inkml:trace contextRef="#ctx0" brushRef="#br0" timeOffset="-16099.9208">-183 26 344 0,'0'0'87'0,"0"0"41"0,-19-22-6 15,19 22 10-15,0 0 31 16,0 0-29-16,0 0 22 0,-24-18-23 16,24 18-20-16,-29 0-18 15,29 0 9-15,-30 40 30 0,1 11-5 16,10 7-22-16,-1 11-6 15,1 11-12-15,5 4-22 16,-1 0-20-16,10 3 25 16,5 0 18-16,0-7-1 0,0 1-28 15,5-5-21-15,0-7-5 16,-5-3-14-16,0-12 10 0,-10-6-10 15,0-8 0-15,-4-4-3 16,14-36-7-16,-34 33-5 0,34-33-6 16,-34 14 0-16,34-14 0 15,0 0 0-15,-34-18-4 0,34 18 1 16,0 0 3-16,-19-44 0 15,19 44 0-15,0 0-3 16,0 0 5-16,0 0-2 0,0 0-17 16,38 33 26-16,-4 18 29 15,-5 18 41-15,-4 11 15 0,-1 11-10 16,-9 4-33-16,4 3-8 15,-9 4-16-15,-1-4-14 0,-9-10-3 16,5-15-4-16,-5-19-6 16,0-10-24-16,0-44-161 0,0 0-280 15,0 0-461-15</inkml:trace>
        </inkml:traceGroup>
      </inkml:traceGroup>
    </inkml:traceGroup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9:44.776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373C5DFD-F27C-4F5D-A827-520D2107A891}" emma:medium="tactile" emma:mode="ink">
          <msink:context xmlns:msink="http://schemas.microsoft.com/ink/2010/main" type="inkDrawing" rotatedBoundingBox="5742,4522 6017,6394 5737,6435 5462,4563" semanticType="verticalRange" shapeName="Other">
            <msink:sourceLink direction="with" ref="{19492DAA-6BA3-4C08-B9BC-4749ABEACD41}"/>
          </msink:context>
        </emma:interpretation>
      </emma:emma>
    </inkml:annotationXML>
    <inkml:trace contextRef="#ctx0" brushRef="#br0">-1398-2464 413 0,'0'0'121'15,"0"0"-5"-15,0 0-18 16,0 0-25-16,0 0-8 0,0 0-1 15,0 0 11-15,0 0 31 16,0 0-36-16,0 0-16 16,0 0-5-16,0 0-15 0,0 0-19 15,-39-11 4-15,39 11-7 16,-33 18 8-16,33-18-34 0,-34 44 29 15,9 3-4-15,6 0 1 16,4 11 16-16,6 1 82 16,4 3-12-16,5-1-10 15,5 5 27-15,-1-4-30 16,11 3-23-16,-5-6 31 0,4 2-3 15,1-2-12-15,-5-5-34 16,4-6-25-16,-14-48 7 0,5 54-18 16,-5-54 0-16,0 51 3 15,0-51-20-15,0 0 21 16,0 0-12-16,0 0 0 0,0 0-6 15,0 0 6-15,-34 11 4 16,34-11-18-16,0 0 14 16,0 0 3-16,-29-51-10 15,29 51 11-15,0 0-17 0,-5-44 13 16,5 44-6-16,0 0-2 15,0 0 16-15,0 0-13 16,39 26 22-16,-39-26-12 0,39 76 18 16,-10 1 86-16,-5-4 36 15,-5-1-13-15,1 1-29 0,-6-4-2 16,6 4-19-16,-6-4 6 15,-4-7-25-15,5-4-25 16,-6 1 2-16,1-12-17 0,0-7-12 16,-10-40 6-16,5 47-17 15,-5-47 6-15,9 37 7 16,-9-37 5-16,0 0 17 15,0 0-27-15,15 36 11 0,-15-36-10 16,0 0-13-16,0 0 18 16,0 0-14-16,0 0 0 15,0 0 3-15,0 0-16 0,0 0-40 16,0 0-261-16,0 0-366 15,0 0-458-15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0:43.59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FEA3132-2641-4286-B73B-90DAD565B6E5}" emma:medium="tactile" emma:mode="ink">
          <msink:context xmlns:msink="http://schemas.microsoft.com/ink/2010/main" type="writingRegion" rotatedBoundingBox="23037,3211 17165,3680 17012,1762 22884,1293"/>
        </emma:interpretation>
      </emma:emma>
    </inkml:annotationXML>
    <inkml:traceGroup>
      <inkml:annotationXML>
        <emma:emma xmlns:emma="http://www.w3.org/2003/04/emma" version="1.0">
          <emma:interpretation id="{7763F814-5B12-4042-A394-6A403EF9FF7B}" emma:medium="tactile" emma:mode="ink">
            <msink:context xmlns:msink="http://schemas.microsoft.com/ink/2010/main" type="paragraph" rotatedBoundingBox="23037,3211 17165,3680 17012,1762 22884,1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603A4F-0412-4728-A6D6-2710D99E6451}" emma:medium="tactile" emma:mode="ink">
              <msink:context xmlns:msink="http://schemas.microsoft.com/ink/2010/main" type="line" rotatedBoundingBox="23037,3211 17165,3680 17012,1762 22884,1293"/>
            </emma:interpretation>
          </emma:emma>
        </inkml:annotationXML>
        <inkml:traceGroup>
          <inkml:annotationXML>
            <emma:emma xmlns:emma="http://www.w3.org/2003/04/emma" version="1.0">
              <emma:interpretation id="{FD543D10-B077-483E-AD22-3FA63096B45C}" emma:medium="tactile" emma:mode="ink">
                <msink:context xmlns:msink="http://schemas.microsoft.com/ink/2010/main" type="inkWord" rotatedBoundingBox="23037,3211 17165,3680 17012,1762 22884,1293"/>
              </emma:interpretation>
            </emma:emma>
          </inkml:annotationXML>
          <inkml:trace contextRef="#ctx0" brushRef="#br0">835 0 1407 0,'0'47'336'16,"-25"0"38"-16,-8 4-101 0,-16 0-103 15,-4 4-67-15,-1-8-45 16,1 0-15-16,-5-10-37 0,9-4 15 15,1-12-12-15,9-2-7 16,5-8-7-16,0-8 1 0,10-3-14 16,24 0-3-16,-30-14-6 15,30 14 21-15,-24-37 15 16,14 4-16-16,1 4-3 0,9 29 10 15,0 0-11-15,0 0 8 16,0 0-6-16,0 0 9 0,-34 26-7 16,10 18 13-16,-6 10 1 15,6 4-53-15,-5 8-360 0,-5-1-288 16,0-3-62-16</inkml:trace>
          <inkml:trace contextRef="#ctx0" brushRef="#br0" timeOffset="-377.0216">-53 1044 902 0,'0'0'116'0,"-25"-22"50"16,25 22 120-16,-24 15-64 16,24-15-58-16,-14 51-27 0,4 0-45 15,10-4-12 1,10 0-40-16,-6-3-2 0,6-4-3 15,-10-40-22-15,15 47-22 16,-15-47 31-16,9 37-8 0,-9-37 1 16,0 0 39-16,0 0 24 15,0 0-29-15,0 0-30 0,0 0-5 16,-24 3-5-16,5-6-21 15,-10-8 12-15,0 7 7 0,-10 8-7 16,-5 7 0-16,-4 7 6 16,-11 11-3-16,1 0-13 15,5 4 15-15,-1 3 0 16,11-3-85-16,-1-4-227 0,5-3-296 15,0-1-88-15</inkml:trace>
          <inkml:trace contextRef="#ctx0" brushRef="#br0" timeOffset="323.0184">-495 1099 1355 0,'0'0'253'0,"0"0"-4"16,0 0-37-16,0 0-40 15,0 0-67-15,29 43-43 0,-29-43-29 16,15 40 10-16,-15-40-11 16,5 41-7-16,-5-41-10 0,0 0-7 15,-25 32-2-15,25-32-6 16,-34 22 3-16,5-15 5 15,29-7-3-15,0 0 7 0,-29-25 2 16,29 25-1-16,-5-58-13 16,10-1 0-16,10 5 0 0,14 7-3 15,5 3-14-15,0 7 8 16,-5 16-108-16,0 10-458 0,-29 11-212 15</inkml:trace>
          <inkml:trace contextRef="#ctx0" brushRef="#br0" timeOffset="560.0318">-912 1164 1736 0,'0'0'274'0,"0"0"66"16,0 0-27-16,0 0-87 0,5 48-77 16,-15 3-67-16,-9 3-33 15,-6 8-28-15,1 0-12 16,-5-4-161-16,-5-3-246 0,5-4-360 15,29-51-68-15</inkml:trace>
          <inkml:trace contextRef="#ctx0" brushRef="#br0" timeOffset="779.0445">-1126 564 2004 0,'0'0'106'0,"0"0"139"16,15 69-35-16,-15 4-50 0,0 7-58 16,0 7-47-16,-10-3-25 15,5 3-18-15,-4-3-40 0,-1-4-367 16,0-11-421-16</inkml:trace>
          <inkml:trace contextRef="#ctx0" brushRef="#br0" timeOffset="1016.0581">-1422 553 1913 0,'0'0'54'0,"29"29"226"16,-14 22-22-16,-5 18-74 16,-1 8-78-16,-4 6-52 15,0 8-23-15,0-3-15 0,-5-5-115 16,-5-3-315-16,0-11-383 15</inkml:trace>
          <inkml:trace contextRef="#ctx0" brushRef="#br0" timeOffset="1776.1016">-1659 429 1616 0,'33'0'177'0,"1"-7"-88"0,0-4-56 16,-4 4-11-1,-30 7-157-15,34 0-399 0</inkml:trace>
          <inkml:trace contextRef="#ctx0" brushRef="#br0" timeOffset="1591.0909">-1640 873 1569 0,'29'15'30'0,"-29"-15"178"16,15 58 8-16,-11-3-69 16,1-5-53-16,-10 1-42 0,1-7-19 15,-11-8-20-15,15-36 0 16,-19 44-9-16,19-44 7 0,-29 37-5 15,29-37-12-15,-34 18-5 16,34-18 11-16,-34-4-13 0,4-7 13 16,1-7 0-16,29 18-6 15,-38-29 6-15,8 11-8 16,30 18 8-16,-34-8 0 0,5 16 3 15,0 3-13-15,29-11 10 16,-29 29-5-16,29-29 7 0,-29 36-2 16,29-36 2-16,-10 40-2 15,10-40 0-15,0 0 0 0,39 40-3 16,0-14 9-16,9-8-6 15,-4-4-4-15,0 1 12 0,-5 3-8 16,-10-3 0-16,-29-15 16 16,0 0 8-16,0 0-5 15,0 0-5-15,-20 47-3 16,-18-18-8-16,-11-11 6 0,0-10-5 15,1-5-4-15,4-14 0 16,1 0 0-16,9-10 0 0,5-9 8 16,4-10 10-16,6-3 15 15,-1-12-14-15,11-10-14 0,-1-15-2 16,0-11-8-16,10-4-3 15,-5-3-8-15,5-1-204 0,0 12-339 16,5 3-206-16</inkml:trace>
          <inkml:trace contextRef="#ctx0" brushRef="#br0" timeOffset="1964.1121">-1936 950 1491 0,'0'0'274'16,"0"0"52"-16,0 0-78 15,0 0-120-15,0 0-63 16,0 0-39-16,0 0-125 0,0 0-369 15,0 0-305-15</inkml:trace>
          <inkml:trace contextRef="#ctx0" brushRef="#br0" timeOffset="2323.1328">-2382 1066 1566 0,'0'0'37'16,"-34"18"129"-16,34-18 23 15,-44 37-5-15,5-1-35 0,0-3-12 16,0 0-19-16,-4-4-33 15,-11 0-38-15,1-7-5 0,-5-1 2 16,0-6 17-16,-1-8 22 16,1-10-21-16,5-5-8 15,4-3-7-15,5-3-17 0,6-1-1 16,9-3 12-16,-1-4-5 15,30 22-11-15,-24-22-15 0,24 22-4 16,0 0-6-16,0 0 0 16,0 0-29-16,0 0-203 0,0 0-311 15,0 0-336-15</inkml:trace>
          <inkml:trace contextRef="#ctx0" brushRef="#br0" timeOffset="2505.1433">-2994 1910 2301 0,'0'0'346'16,"0"0"32"-16,0 0-78 0,0 0-133 15,0 0-87-15,0 0-40 16,0 0-92-16,0 0-305 0,0 0-628 15</inkml:trace>
          <inkml:trace contextRef="#ctx0" brushRef="#br0" timeOffset="6492.3713">-3280 18 2127 0,'-34'44'140'15,"-20"7"-28"-15,-9 3-24 0,-9 8-52 16,-6 11-14-16,-9 3-38 15,-6 12-383-15,-4 10-413 0</inkml:trace>
          <inkml:trace contextRef="#ctx0" brushRef="#br0" timeOffset="5516.3155">-3596 1157 772 0,'0'0'122'0,"0"0"30"16,0 0-39-16,0 0 3 0,15 44-20 16,4-12 22-16,6-6-17 15,-1-8-39-15,5-7-30 16,0 0-11-16,-5-11-21 0,1 0 7 15,-1-7-13-15,-24 7-10 16,24-22 20-16,-9-7-1 16,-10 0 3-16,-1-4 5 0,-4-4 4 15,-4 1-21-15,-6-4 1 16,-5 4 16-16,1 7-11 0,-11 7-21 15,-4 22 21-15,-5 14 16 16,-4 15-28-16,-6 19 70 0,0 6 62 16,-4 8 9-1,4 4-16-15,0-4-40 0,1-1-17 16,4-2 12-16,0-5-20 15,0-10 26-15,5-4-11 0,34-40-21 16,-34 33 25-16,34-33-21 16,-24 14 10-16,24-14-3 0,0 0-29 15,0 0 9-15,-24-36-25 16,14-8-12-16,15-10 4 0,9-8 4 15,1-11-16-15,9-7 15 16,1 3-19-16,-1 5 24 16,0 10-34-16,-5 14-345 15,-4 12-403-15</inkml:trace>
          <inkml:trace contextRef="#ctx0" brushRef="#br0" timeOffset="6095.3486">-4275 731 1220 0,'0'0'263'0,"0"0"21"16,0 0-33-16,0 44-89 15,0 3-63-15,0 8-21 0,0-1-13 16,-5-3-28-16,0 0-20 16,-4-3-11-16,-6-1-6 0,0-3 9 15,-4-8 4-15,19-36-33 16,-39 44-84-16,0-19-42 15,5-7 4-15,5-10-12 0,29-8 35 16,-34-4 68-16,34 4 10 16,-29-40 7-16,10 4 8 15,9-5 30-15,5 9-18 0,5 32-2 16,0 0-6-16,0 0 42 15,0 0-10-15,0 0-19 0,0 0 74 16,0 47-12-16,0-3 3 16,-5-1 22-16,-4 1 8 0,-1-4-28 15,10-40-42-15,-15 36-11 16,15-36 3-16,-19 41 16 15,19-41-16-15,0 0-14 0,0 0-3 16,0 0 23-16,-29 7 2 16,29-7-38-16,0 0 17 15,-19-37 14-15,9-6-27 0,5-1 6 16,0 4 6-16,5 40 27 15,-5-36-40-15,5 36-4 0,0 0 27 16,0 0 21-16,-24 36-2 16,0 11 21-16,-5 8 47 0,-5-4-32 15,5 0-32-15,-5 0-13 16,4-11 9-16,30-40-295 15,-29 40-408-15</inkml:trace>
          <inkml:trace contextRef="#ctx0" brushRef="#br0" timeOffset="6295.36">-4450 516 2347 0,'0'0'310'15,"0"0"-80"-15,25 4-104 16,-25-4-56-16,0 0-58 16,0 0-240-16,0 0-431 15,0 0-346-15</inkml:trace>
        </inkml:traceGroup>
      </inkml:traceGroup>
    </inkml:traceGroup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1:16.613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651DD780-EA08-45D4-9CE3-04E45D3C4916}" emma:medium="tactile" emma:mode="ink">
          <msink:context xmlns:msink="http://schemas.microsoft.com/ink/2010/main" type="inkDrawing"/>
        </emma:interpretation>
      </emma:emma>
    </inkml:annotationXML>
    <inkml:trace contextRef="#ctx0" brushRef="#br0">117 1172 846 0,'24'-25'15'16,"1"6"88"-16,-1 5 60 0,-24 14-13 16,34-26-33-16,-10 5-48 15,0-1-37-15,1-4-16 16,-6 8 0-16,-19 18 1 0,29-22-11 15,-9 19 7-15,-20 3 28 16,29 29 85-16,-5 14-41 16,-5 12 12-16,-4 10-25 0,-5 1-45 15,-6 3 14-15,-4-7-28 16,-4 0-9-16,-11-4 26 0,-4-7-44 15,-6-7 30 1,-9-8-9-16,0-10-7 0,0-8 11 16,-4-11-16-16,4-14 46 15,-5-11-10-15,10-15 3 0,-5-14-2 16,5-19-40-16,0-21 27 15,-1-30-36-15,11-28 10 16,4-30 7-16,11-14-29 0,4 10 42 16,4 19-20-16,11 22-7 15,0 25 14-15,9 26-19 16,5 29 19-16,5 21 9 15,5 26-12-15,0 26 17 0,-5 18-25 16,0 10 29-16,-5 8-29 16,-10 11-3-16,0-4-465 15,-4 4-257-15</inkml:trace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1:23.016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20CB170D-E0FD-4B67-8C66-FDE24BEA14E8}" emma:medium="tactile" emma:mode="ink">
          <msink:context xmlns:msink="http://schemas.microsoft.com/ink/2010/main" type="inkDrawing"/>
        </emma:interpretation>
      </emma:emma>
    </inkml:annotationXML>
    <inkml:trace contextRef="#ctx0" brushRef="#br0">24 306 514 0,'0'0'74'0,"0"0"5"16,0 0-14-16,0 0-21 0,0 0 36 16,0 0 116-16,0 0-2 15,0 0-43-15,15 76 71 16,-10 4-16-16,4 4-72 0,1 0-19 15,-5 3-9-15,5-3-39 16,-6-4-6-16,1-4-7 16,0-10-3-16,-5-1-13 15,5-14-28-15,-5-51 9 0,10 55-22 16,-10-55 22-16,0 0-12 15,0 0 53-15,0 0-22 0,0 0-3 16,0 0-40-16,0 0 17 16,0 0-27-16,-25-62 28 15,11-11-26-15,-1-11 13 0,1-14-14 16,-1-15 3-16,1-10-5 15,9-8-21-15,0-4 37 16,10 15-25-16,5 22 25 16,9 17-7-16,5 31 10 0,5 24-3 15,10 26-8-15,-5 26 12 16,0 14-4-16,-5 11 14 15,0 7-20-15,-9 4 18 0,-6-1-9 16,-4-2-3-16,-10-5 12 16,-10-3-19-16,-4 0 12 0,14-51 2 15,-29 55-13-15,29-55 18 16,-39 43-16-16,39-43 14 15,-39 19-19-15,39-19 18 16,0 0-17-16,-34-26 10 16,34 26-16-16,-15-43 14 0,15 43-7 15,15-33 7-15,-15 33-4 16,49-4 14-16,-6 11-16 0,6 19 26 15,-6 3-10-15,6 7-5 16,-1 4 58-16,1 0 26 16,-5-3-22-16,-1-4-26 0,-4-4-19 15,-5-4 0-15,-34-25-22 16,39 29 13-16,-39-29-7 0,0 0-6 15,34 22 6 1,-34-22-10-16,0 0 21 0,0 0-25 16,0 0-94-16,0 0-240 15,0 0-287-15,0 0-97 16</inkml:trace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1:33.432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FBB6B243-C5B2-4CC7-B153-63311B32D5AE}" emma:medium="tactile" emma:mode="ink">
          <msink:context xmlns:msink="http://schemas.microsoft.com/ink/2010/main" type="inkDrawing"/>
        </emma:interpretation>
      </emma:emma>
    </inkml:annotationXML>
    <inkml:trace contextRef="#ctx0" brushRef="#br0">97 0 337 0,'0'0'91'15,"0"0"-10"-15,0 0-8 0,0 0-30 16,0 0-14-16,0 0 25 15,0 0 36-15,0 0 16 16,0 0-8-16,0 0 40 0,0 0-10 16,0 0-5-16,0 0-51 15,5 44-28-15,-5-44-51 0,-25 47 40 16,25-47-46-16,-38 44 21 15,38-44-1-15,-39 29-22 16,39-29 53-16,0 0-47 16,0 0 4-16,0 0-10 0,0 0-5 15,0 0 39-15,0-51-35 16,0 51 29-16,24-44-29 15,-24 44 27-15,44-21 7 0,-6 17-18 16,-38 4 35-16,39 36 1 16,-10 8 19-16,-9 7-5 15,-6 0-35-15,-4 7 29 0,-10 0-25 16,0 1-14-16,-5-5 2 15,-4 1-127-15,9-55-323 0,-20 54-152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56.067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1255 1808 1632 0,'-69'37'88'0,"5"22"46"0,0 30 33 16,-10 22-9-16,0 25-39 16,-5 16-8-1,5 3-18-15,10-11-33 0,20-11-34 16,19-15 0-16,15-14 7 16,25-19-14-16,20-15-3 0,19-22-25 15,20-26 14-15,14-29-8 0,11-27 13 0,14-21 5 0,1-23-3 16,-6-25-5-16,-5-23-15 15,-4-29 12-15,-15-26 4 0,-15-26 6 32,-15-18 2-32,-20-19-3 0,-19-11-7 15,-25 11 20-15,-19 26 86 0,-21 37 10 16,-19 48-35 0,-14 59-28-16,-26 60-26 15,-9 62 2-15,-20 51-10 0,-15 64 2 0,-14 33-2 16,-1 33 2-16,6 18 15 15,19-3 4-15,35-15-13 16,29-22-8-16,34-26-13 0,41-18-4 16,38-27-8-16,45-32-11 15,34-30 22-15,25-41-14 0,25-33 0 16,14-33 3-16,5-30 11 0,-4-41-11 16,-6-32 8-16,-9-38 3 0,-25-29 1 15,-20-30-2-15,-25-25-10 0,-34-20 0 16,-29-13 6-1,-25 6 5-15,-30 26 17 0,-29 49 13 16,-30 73-18-16,-19 85-11 0,-25 78 2 0,-25 78-9 16,-19 58 1-16,-15 53 42 0,-11 28 61 31,6 23 3-31,20-7-37 0,39-19-35 0,39-29-14 0,45-23-15 0,39-25-7 16,50-26-4-16,48-30 4 15,35-41 6-15,35-33-10 0,29-40-15 31,10-37 1-31,10-38-2 0,-5-36 7 16,-5-37 6-16,-19-33-3 0,-26-41-1 16,-29-30-4-16,-29-33 7 15,-35-22 12-15,-34-4-2 0,-40 30 22 0,-34 44 13 16,-30 71-26 0,-34 91-6-16,-35 93 3 15,-29 89 8-15,-25 66 13 16,-30 52 3-16,-9 34 78 0,-1 14 75 0,21 0-17 15,28-23-37-15,41-25-87 0,38-29-25 0,45-23 1 16,45-22-15-16,48-26-1 16,45-33-8-16,55-40-45 0,38-38-169 15,35-44-140-15,30-40-67 32,24-34-54-32,25-33-203 0,19-30-350 15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1:33.732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8419EA49-6109-4A53-B92A-F9F477889145}" emma:medium="tactile" emma:mode="ink">
          <msink:context xmlns:msink="http://schemas.microsoft.com/ink/2010/main" type="inkDrawing"/>
        </emma:interpretation>
      </emma:emma>
    </inkml:annotationXML>
    <inkml:trace contextRef="#ctx0" brushRef="#br0">16 0 1145 0,'0'0'234'0,"0"0"-57"0,0 0 12 15,0 0 45-15,-10 40-1 16,5 26-78-16,5 21-70 16,0 15-24-16,5 3-31 0,0 1-18 15,5-8 5-15,-5-7-20 16,4-7-1-16,1-15-291 0,0-11-317 15,-1-10-113-15</inkml:trace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1:34.184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6C234969-C3BF-4A18-9EE2-D6235DF23164}" emma:medium="tactile" emma:mode="ink">
          <msink:context xmlns:msink="http://schemas.microsoft.com/ink/2010/main" type="inkDrawing"/>
        </emma:interpretation>
      </emma:emma>
    </inkml:annotationXML>
    <inkml:trace contextRef="#ctx0" brushRef="#br0">-12 55 987 0,'0'0'210'0,"0"-44"31"0,0 44 77 15,0 0-52-15,0 0-115 16,43-11-20-16,-4 15-58 16,0 10-1-16,-5 8-67 15,0 7 17-15,-10 4-11 0,-24-33 4 16,24 55-3-16,-9-8-15 15,-15 8 25-15,-15-4-27 0,-4 3 13 16,-15 1-8-16,0-8-5 16,0-7 8-16,5-14-18 15,0-12 17-15,29-14-23 0,0 0-1 16,0 0 0-16,0 0 26 15,29-22-19-15,15 8 15 16,4 14 0-16,1 11 9 16,-1 11-12-16,1 7 10 0,-11 3-10 15,1 5 3-15,-10 6 71 16,-9 1 84-16,-10 3 2 15,-10 8-69-15,-15 3-41 0,-9 1-15 16,-15-1-29-16,-5-4 6 16,-9-6-13-16,-1-5-47 15,6-14-153-15,-1-14-264 0,15-15-241 16,5-25-49-16</inkml:trace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1:34.980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6605EE20-2638-4E48-930E-801B53AF9019}" emma:medium="tactile" emma:mode="ink">
          <msink:context xmlns:msink="http://schemas.microsoft.com/ink/2010/main" type="inkDrawing"/>
        </emma:interpretation>
      </emma:emma>
    </inkml:annotationXML>
    <inkml:trace contextRef="#ctx0" brushRef="#br0">-2-7 706 0,'0'0'139'0,"0"0"-26"0,0 0 24 15,0 0-50-15,0 0-7 16,0 0-8-16,0 0 7 16,0 0 0-16,0 0-12 15,0 0-14-15,5-29-9 0,-5 29-22 16,0 0 6-16,0 0-4 15,0 0-7-15,0 0-7 0,0 0-10 16,0 0 13-16,0 0-7 16,0 0 7-16,0 0-4 15,0 0 120-15,0 0 67 0,9 44-64 16,-4 14-48-16,0 15-41 15,0 10 7-15,10 5-18 0,4 3 10 16,5 0 2-16,10-11-6 16,10-7 2-16,0-8-14 15,4-14-7-15,-4-7 6 16,-5-11-9-16,-5-8 1 0,-5-7-10 15,-29-18 4-15,29 4-5 16,-29-4-6-16,0 0-7 0,0 0 15 16,9-44-2-16,-9 44 0 15,-4-40-1-15,4 40-1 0,0 0-2 16,0 0-2-16,0 0 3 15,-25 26-3-15,6 21 0 16,4 18-6-16,6 8 6 16,4 4-7-16,5 6 25 0,0 5 3 15,10-5 4-15,-1 1-6 16,1-7 8-16,4-1 20 15,-4-11-6-15,5 1-10 0,-6-11-17 16,1-4-14-16,5-8 12 16,-10 1-3-16,4-11-4 0,-9-33-5 15,10 36-5-15,-5-3 5 16,-5-33-4-16,0 0-177 0,10 43-210 15,-10-43-403-15</inkml:trace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15:06.38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EE7662D-667D-4675-A423-77C27BF9BC1D}" emma:medium="tactile" emma:mode="ink">
          <msink:context xmlns:msink="http://schemas.microsoft.com/ink/2010/main" type="inkDrawing" rotatedBoundingBox="6180,8045 6926,5900 8147,6324 7402,8470" hotPoints="8028,7245 7154,8119 6279,7245 7154,6371" semanticType="enclosure" shapeName="Circle">
            <msink:sourceLink direction="with" ref="{EA8B5F33-6061-42F0-8C40-BA6D943A5E39}"/>
            <msink:destinationLink direction="with" ref="{4CEC13F9-C6B5-472C-B2DC-1E2DD7F6EAA7}"/>
          </msink:context>
        </emma:interpretation>
      </emma:emma>
    </inkml:annotationXML>
    <inkml:trace contextRef="#ctx0" brushRef="#br0">135-383 791 0,'0'0'204'15,"-39"-15"25"-15,5 12-46 16,0 6-15-16,1 8-32 0,-6 8-4 15,-5 6-13-15,-4 15-13 16,-1 7 6-16,-9 12-32 0,-5 10 7 16,0 11 12-16,0 4-13 15,5 10 6-15,0 7 6 16,14 1-35-16,5 7 0 0,10 4 9 15,14 3 1-15,10-3-12 16,10-4-16-16,20-10 20 16,9-16 8-16,19-10-39 15,20-22-4-15,14-14 1 0,10-27-27 16,5-20 18-16,10-20-11 15,-6-17-5-15,0-18 8 16,-4-12-14-16,-5-14 20 0,-5-7-20 16,-14-15 5-16,-5-14-8 15,-20-22 12-15,-4-26-16 0,-20-17-6 16,-20-12 24-16,-18 8-15 15,-11 21 0-15,-18 33 40 16,-11 33-8-16,-14 32-22 16,-10 37 3-16,-14 33-9 15,-20 33-3-15,-14 28 12 0,-4 26-14 16,-2 15 5-16,11 10-6 15,14-3-101-15,15 0-84 0,24-15-180 16,9-10-324-16,25-19-186 16</inkml:trace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1:50.800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C3AEEA0C-BF75-4E35-B6A1-35C4719BCB51}" emma:medium="tactile" emma:mode="ink">
          <msink:context xmlns:msink="http://schemas.microsoft.com/ink/2010/main" type="writingRegion" rotatedBoundingBox="4466,13859 2672,15574 1033,13860 2828,12145"/>
        </emma:interpretation>
      </emma:emma>
    </inkml:annotationXML>
    <inkml:traceGroup>
      <inkml:annotationXML>
        <emma:emma xmlns:emma="http://www.w3.org/2003/04/emma" version="1.0">
          <emma:interpretation id="{76E8FDB0-C7F1-4F86-9755-98E9E8F857B8}" emma:medium="tactile" emma:mode="ink">
            <msink:context xmlns:msink="http://schemas.microsoft.com/ink/2010/main" type="paragraph" rotatedBoundingBox="4466,13859 2672,15574 1033,13860 2828,12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0B8677-55E4-42C4-9196-A130B323009A}" emma:medium="tactile" emma:mode="ink">
              <msink:context xmlns:msink="http://schemas.microsoft.com/ink/2010/main" type="line" rotatedBoundingBox="4466,13859 2672,15574 1033,13860 2828,12145"/>
            </emma:interpretation>
          </emma:emma>
        </inkml:annotationXML>
        <inkml:traceGroup>
          <inkml:annotationXML>
            <emma:emma xmlns:emma="http://www.w3.org/2003/04/emma" version="1.0">
              <emma:interpretation id="{91ED3C6A-1FA6-47B1-8581-4032A3FB5D73}" emma:medium="tactile" emma:mode="ink">
                <msink:context xmlns:msink="http://schemas.microsoft.com/ink/2010/main" type="inkWord" rotatedBoundingBox="4466,13859 2672,15574 1033,13860 2828,12145"/>
              </emma:interpretation>
            </emma:emma>
          </inkml:annotationXML>
          <inkml:trace contextRef="#ctx0" brushRef="#br0">178 26 571 0,'0'0'106'0,"0"0"7"0,0 0 26 15,0 0 8-15,-5-33 8 16,5 33 3-16,0 0 29 0,0 0-51 16,0 0-80-16,0 0-25 15,-29 4 16-15,0 3-22 16,5 8-18-16,24-15 3 0,-34 44-13 15,9-1 35-15,6 5 16 16,9 10 21-16,6 0-22 0,8 11-8 16,6 0-20-16,9 4 1 15,1 0 4-15,4-4 22 16,-4-3 56-16,4-1-13 15,-5 1-45-15,1 3-1 0,-16 0 19 16,1 0-19-16,0-7-21 16,-10 0-15-16,0-4-1 0,-4-3-1 15,-1-12 2-15,-4-6-7 16,14-37-11-16,0 0 17 0,0 0 4 15,-30 18-10-15,30-18-15 16,-19-44 10-16,9-7 10 0,15-3-5 16,5 6 0-16,9 8-13 15,10 15 7-15,0 14 12 16,5 14 5-16,10 16-7 15,-5 17-13-15,5 19 5 0,-10 14 7 16,4 7-14-16,-4 8 15 16,-4 3 9-16,3 4-13 0,-3 4 3 15,-6 3 49-15,0 4 21 16,0 4-11-16,-4 3-23 15,-1-4-24-15,-4-10-7 0,-1-11 6 16,1-15 1-16,-5-11-8 16,-1-14-13-16,1-12-4 0,-10-32 7 15,10 30 3 1,-10-30 9-16,0 0 0 0,0 0-9 15,0 0-15-15,29 18-135 16,-29-18-325-16,24-4-335 0</inkml:trace>
          <inkml:trace contextRef="#ctx0" brushRef="#br0" timeOffset="10059.5754">809 426 503 0,'0'0'90'15,"0"0"6"-15,0 0 7 0,0 0-54 16,0 0 89-16,0 0 40 15,-10 59-4-15,10 10-58 16,15 7-15-16,4 8-25 0,1-4-31 16,4 4-7-16,-5-4-9 15,1 0-15-15,-1-7-4 0,-4-1-1 16,-6-6-19-16,6-4 17 15,-10-4-33-15,4-11-318 0,-9-10-68 16,0-37-4-16</inkml:trace>
          <inkml:trace contextRef="#ctx0" brushRef="#br0" timeOffset="11004.6294">1920 627 384 0,'0'0'133'16,"0"0"47"-16,0 0-11 0,0 0 10 15,0 0-69-15,0 0-24 16,0 0-66-16,0 0 3 0,15-29-23 16,-6-1 10-1,-4 5 0-15,-5 25-33 0,10-40 39 16,-10 40-7-16,14-40-14 15,-14 40 21-15,0 0-28 0,30-29 15 16,-30 29-8-16,34-4 182 16,-15 19-18-16,-19-15-24 0,24 51-57 15,-14 3-50-15,-5 4 19 16,-5 1-13-16,-5-5-17 0,-5 8-21 15,1-4 4-15,-6-7 5 16,5-3-22-16,-4-12-391 0,4-7-229 16</inkml:trace>
          <inkml:trace contextRef="#ctx0" brushRef="#br0" timeOffset="10625.6077">838 201 463 0,'0'0'90'15,"0"0"29"-15,0 0 6 0,-19-33-6 16,19 33-27-16,0 0-21 16,0 0-65-16,0 0 19 15,0 0-37-15,0 0 44 16,0 0-41-16,0 0 16 0,38-29 11 15,-8 11-39-15,-1 7 33 16,0 4-3-16,-29 7-20 0,34 0 26 16,0 7-20-16,-10 4 10 15,-24-11 20-15,34 36-9 0,-15 8 96 16,-9 7-66-16,-10 7-24 15,-5 8-3-15,-9 3 11 16,-6 0-30-16,1-7 11 0,-5-8-15 16,4-6 13-16,20-48-9 15,-24 40-7-15,24-40 20 16,0 0-25-16,0 0 0 0,0 0-9 15,0 0 35-15,24-51-18 16,10 0-2-16,5 7 12 0,0 8-6 16,4 7-6-16,6 10 15 15,-5 8-1-15,4 11 28 16,-4 11 124-16,-5 11-38 0,-5 11 14 15,-5 7 9-15,-10 11-15 16,-4 7-23-16,-10 8-43 0,-10-1-20 16,-10-3-19-16,1-4-2 15,-11 1-15-15,6-9-13 16,-1-2-6-16,1-8 18 0,19-40 8 15,-24 36-9-15,24-36-25 16,-29 15-241-16,29-15-161 16,0 0-66-16,-25-26 10 0</inkml:trace>
        </inkml:traceGroup>
      </inkml:traceGroup>
    </inkml:traceGroup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02.900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93D74760-79E4-4B02-87C8-5A0C78459398}" emma:medium="tactile" emma:mode="ink">
          <msink:context xmlns:msink="http://schemas.microsoft.com/ink/2010/main" type="inkDrawing"/>
        </emma:interpretation>
      </emma:emma>
    </inkml:annotationXML>
    <inkml:trace contextRef="#ctx0" brushRef="#br0">387 1019 360 0,'0'0'114'0,"0"0"-1"16,0 0-27-16,0 0-31 15,29-40-10-15,-9 4-10 0,9 3-10 16,-5-7-29-16,0 3 20 16,5 1-30-16,-4 0 17 15,-1-1 5-15,-24 37 4 0,29-43-10 16,-29 43-2-16,24-40-9 15,-24 40 5-15,0 0-5 0,0 0 9 16,0 0 9-16,0 0-2 16,0 0-5-16,25 43-5 15,-16 16 12-15,6 13-12 16,-1 5 17-16,-9 3 3 15,5 3-1-15,-5 1 18 0,0-4-7 16,-10 0-7-16,0-7-9 16,-5-4-2-16,-4-10-9 0,-6-9 4 15,-9-6 0-15,0-15 0 16,0-11-10-16,-5-7-13 15,0-14 8-15,-5-15-5 0,5-15-22 16,-5-18 6-16,-4-18 3 16,-1-15 10-16,-4-18 0 15,-1-14 10-15,5-19-3 16,-9-18 2-16,9-3 10 0,5-5 0 15,15 20 0-15,5 17-10 16,19 18 15-16,5 23-12 16,9 21 1-16,10 22 8 0,6 25-2 15,-1 19 0-15,5 21-5 16,-5 15 1-16,0 15 12 15,-5 10-11-15,-4 12-5 0,-6-8 3 16,1-4 5-16,-10-6 5 16,4-12-227-16</inkml:trace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03.632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3D275F63-F814-40AE-A109-ABEBBEF2E795}" emma:medium="tactile" emma:mode="ink">
          <msink:context xmlns:msink="http://schemas.microsoft.com/ink/2010/main" type="inkDrawing"/>
        </emma:interpretation>
      </emma:emma>
    </inkml:annotationXML>
    <inkml:trace contextRef="#ctx0" brushRef="#br0">59 233 382 0,'0'0'5'0,"-24"-3"12"16,24 3 21-16,0 0-15 15,0 0 0-15,-19-41-10 16,4 1-1-16,15 0 8 0,0 0 1 15,5 4 6-15,-5 36 3 16,5-33 6-16,-5 33 1 16,0 0 9-16,0 0 8 15,0 0 14-15,34 15 28 0,-15 28 14 16,5 27-26-16,-4 13-21 15,-1 12-39-15,1 7 15 16,-1 0 9-16,5 0-16 0,-4-4-24 16,4-7-6-16,5-11 18 15,-5-7 34-15,6-15 12 0,-1-14-13 16,-29-44-36-16,38 43 7 15,-8-17-46-15,-30-26 43 16,34 7-28-16,-34-7 34 16,0 0-25-16,29-40 15 0,-20 0-29 15,-4 0 30-15,-10 0-29 16,5 40 25-16,-14-40-14 15,14 40-10-15,0 0-3 0,0 0 18 16,-24 51-11-16,-1 11 13 16,16 7-22-16,4 4 15 15,10 3-11-15,-1 1 20 0,11-1-27 16,0 0 33-16,4-3-30 15,5 0 50-15,0 3-49 0,6 8 24 16,-1 0-25 0,0 3 37-16,0-3-5 0,5 7 36 15,-10 0 55-15,-4 0-7 16,-1-4-34-16,-4-3-5 0,-6 0-34 15,1-8-13-15,-5-7 6 16,0-3-19-16,0-12 4 16,-1-6-14-16,-4-16 10 0,0-32 2 15,5 33-81-15,-5-33-380 16,0 0-249-16</inkml:trace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22.926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2FFA1D26-4C94-4312-A556-92F5131FE50E}" emma:medium="tactile" emma:mode="ink">
          <msink:context xmlns:msink="http://schemas.microsoft.com/ink/2010/main" type="inkDrawing"/>
        </emma:interpretation>
      </emma:emma>
    </inkml:annotationXML>
    <inkml:trace contextRef="#ctx0" brushRef="#br0">63-3 1552 0,'34'0'430'0,"-5"7"-29"15,-5 4-108 1,-24-11-107-16,34 29-81 0,-34-29-51 15,20 47-16-15,-16 1-16 16,-13 6-11-16,-20 12-24 0,-15 10-194 16,-14 8-324-16,-10 0-308 15</inkml:trace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23.176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B7AA2ED8-EFE1-4BBF-8221-157DF76B47E1}" emma:medium="tactile" emma:mode="ink">
          <msink:context xmlns:msink="http://schemas.microsoft.com/ink/2010/main" type="inkDrawing"/>
        </emma:interpretation>
      </emma:emma>
    </inkml:annotationXML>
    <inkml:trace contextRef="#ctx0" brushRef="#br0">219 0 1615 0,'0'0'396'15,"34"51"2"-15,-15 4-97 0,-14-4-87 16,-5 0-84-16,-5 0-57 15,-9 7-36-15,-1-4-20 0,-9 1-13 16,0-4-4-16,-6 0 6 16,-4-7-14-16,1-4-183 15,-1-8-211-15,0-6-290 16,4-4-126-16</inkml:trace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24.129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D037D782-F6C3-434B-900C-8420327CED3F}" emma:medium="tactile" emma:mode="ink">
          <msink:context xmlns:msink="http://schemas.microsoft.com/ink/2010/main" type="writingRegion" rotatedBoundingBox="25474,11149 17748,11515 17529,6888 25254,6522"/>
        </emma:interpretation>
      </emma:emma>
    </inkml:annotationXML>
    <inkml:traceGroup>
      <inkml:annotationXML>
        <emma:emma xmlns:emma="http://www.w3.org/2003/04/emma" version="1.0">
          <emma:interpretation id="{FECC8994-4E46-462B-8EF9-5A334DCC487A}" emma:medium="tactile" emma:mode="ink">
            <msink:context xmlns:msink="http://schemas.microsoft.com/ink/2010/main" type="paragraph" rotatedBoundingBox="25535,11005 19120,11543 18911,9056 25326,8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E72A64-5064-4FBE-AC3D-6A16EB9A0DB4}" emma:medium="tactile" emma:mode="ink">
              <msink:context xmlns:msink="http://schemas.microsoft.com/ink/2010/main" type="line" rotatedBoundingBox="25535,11005 19120,11543 18911,9056 25326,8518"/>
            </emma:interpretation>
          </emma:emma>
        </inkml:annotationXML>
        <inkml:traceGroup>
          <inkml:annotationXML>
            <emma:emma xmlns:emma="http://www.w3.org/2003/04/emma" version="1.0">
              <emma:interpretation id="{EE804508-3874-4AEC-B7F0-161F0469B34C}" emma:medium="tactile" emma:mode="ink">
                <msink:context xmlns:msink="http://schemas.microsoft.com/ink/2010/main" type="inkWord" rotatedBoundingBox="25521,10838 22391,11101 22196,8780 25326,8518"/>
              </emma:interpretation>
            </emma:emma>
          </inkml:annotationXML>
          <inkml:trace contextRef="#ctx0" brushRef="#br0">3305 7541 2427 0,'-44'-15'101'0,"-14"33"117"16,-30 19-33-16,-13 17-98 15,-11 12-30-15,-5 10-29 16,-9 8-56-16,0 7-339 15,-5 3-487-15</inkml:trace>
          <inkml:trace contextRef="#ctx0" brushRef="#br0" timeOffset="-220.0126">2402 8680 1849 0,'0'0'81'15,"0"0"127"-15,0 0 12 16,-19 54-53-16,4-3-55 15,10 4-41-15,5-4-36 0,-5 0-16 16,5-8-19-16,0-43 9 16,-4 51-9-16,4-51 22 0,0 0-30 15,-34 48 23 1,0-27-11-16,-5-17-11 0,5-8 10 15,-5-10-16-15,0-4 19 16,0 3-10-16,1 4 8 0,-1 8-10 16,-10 14 3-16,-4 14 6 15,-5 8-11-15,-5 10 15 16,4 5-13-16,6 6 11 0,9-3-28 15,15-3-243-15,5-12-456 16</inkml:trace>
          <inkml:trace contextRef="#ctx0" brushRef="#br0" timeOffset="499.0284">1179 8825 1776 0,'0'0'257'15,"0"0"-89"-15,34 18-89 0,5-10-19 16,-39-8-30-16,44-4-30 16,-10-3 17-16,-34 7-17 0,39-22 24 15,-39 22-16-15,33-40-6 16,-33 40 7-16,20-58-14 15,-10 7 18-15,-10 51 26 0,-5-55 55 16,5 55-16-16,-5-40-1 16,5 40-50-16,0 0-12 0,0 0-3 15,0 0-16 1,0 0 18-16,-39-22-14 0,39 22-7 15,-34-3 13-15,34 3-11 16,-39 11 13-16,39-11-20 16,-39 21 19-16,39-21-4 0,-34 19-12 15,34-19 16-15,0 0-23 16,0 0 28-16,0 0-21 0,0 0 24 15,0 0-9-15,0 0-6 16,0 0 17-16,0 0-1 16,0 0 31-16,0 0-27 0,0 0 5 15,0 0-25-15,0 0 11 16,0 0-23-16,0 0 15 0,0 0-29 15,0 0-174-15,0 0-163 16,0 0-236-16,0 0-26 16</inkml:trace>
          <inkml:trace contextRef="#ctx0" brushRef="#br0" timeOffset="1527.0873">1863 8050 880 0,'0'0'206'15,"0"0"13"-15,-43-29-85 0,43 29-5 16,-44-4 1-16,10 4 12 15,0 15-7-15,-5 7 44 0,1 7-21 16,-11 11-12-16,1 7-3 16,-6 4-57-16,1 11-11 15,-1 0-24-15,1 0-24 16,4-4-23-16,11-3 8 0,4-5-20 15,34-50 19-15,-29 55-19 0,29-55 17 16,-20 47-4 0,20-47-11-16,0 0 16 0,0 0-14 15,10 44 15-15,-10-44-11 16,34 22 0-16,-34-22 6 15,43-4-10-15,-4-3 14 0,-39 7-16 16,34-22 20-16,-34 22-14 16,0 0 2-16,34-40 6 0,-34 40-15 15,0 0 17-15,20-44-16 16,-20 44 17-16,0 0-11 15,0 0 3-15,0 0-3 0,0 0-11 16,-44-3 20-16,10 14-14 16,34-11 20-16,-34 40-4 15,5 0-5-15,10 3 21 16,9-3-18-16,5 1-2 0,5-5 13 15,0-36-20-15,15 47 13 16,-15-47-1-16,33 37-20 16,-8-19 14-16,4-7 3 0,-29-11-14 15,39-8 20-15,-10-6-30 16,5-8 22-16,-5-7-14 0,0-7 13 15,0-4 3-15,-9-8-14 16,-6 8 15-16,-14 40-10 16,-5-43-8-16,5 43 13 15,-43-19-14-15,-6 19 18 0,-9 8-9 16,-5 13-8-16,-5-2 14 15,0 2-20-15,0 1 20 16,5-7 5-16,0 3-22 0,14-11 22 16,1-3-22-16,14-8 18 15,34 4 0-15,-39-14-24 16,39 14 30-16,0 0-13 0,-29-44 3 15,29 44 1-15,-24-51-4 16,24 51-5-16,0 0 13 16,0 0-30-16,0 0 22 15,-44-14 0-15,0 28-5 0,10 19 21 16,0 11 32-16,0 10 32 15,-5 4-23-15,1 1-36 16,-6-1-4-16,5 0-17 0,0-7-33 16,5-11-318-16,5-11-531 15</inkml:trace>
          <inkml:trace contextRef="#ctx0" brushRef="#br0" timeOffset="1737.0993">514 8268 2538 0,'59'-29'214'0,"9"0"-87"16,14 4-53-16,1-1-28 15,9 4-117-15,5 1-318 0,5 2-482 16</inkml:trace>
          <inkml:trace contextRef="#ctx0" brushRef="#br0" timeOffset="1996.1139">2887 6947 1895 0,'0'0'202'0,"0"0"15"15,0 0-65-15,0 0 20 16,0 0 2-16,-29 55-79 0,-14 25-7 15,-25 11-24-15,-15 11-50 16,-19 7 7-16,-5 4-19 0,-9-4-162 16,-15 0-341-16,-10-7-390 15</inkml:trace>
        </inkml:traceGroup>
        <inkml:traceGroup>
          <inkml:annotationXML>
            <emma:emma xmlns:emma="http://www.w3.org/2003/04/emma" version="1.0">
              <emma:interpretation id="{EC6A8A8F-394D-47CA-8032-9A23830AEEA7}" emma:medium="tactile" emma:mode="ink">
                <msink:context xmlns:msink="http://schemas.microsoft.com/ink/2010/main" type="inkWord" rotatedBoundingBox="22196,11285 19120,11543 18943,9439 22019,9181"/>
              </emma:interpretation>
            </emma:emma>
          </inkml:annotationXML>
          <inkml:trace contextRef="#ctx0" brushRef="#br0" timeOffset="2780.159">-505 9706 2320 0,'49'18'324'15,"4"-14"-49"-15,10-22-95 16,5-8-91-16,10-10-45 0,4-8-16 16,-4-3-156-16,-5-8-372 15,-10-7-596-15</inkml:trace>
          <inkml:trace contextRef="#ctx0" brushRef="#br0" timeOffset="2599.1483">-78 8458 1346 0,'0'0'317'15,"-34"36"22"-15,34-36-66 0,-14 58-83 16,9-7-60-16,5-3-49 15,0-5 26-15,-5 1-2 0,0 0-54 16,-4-4-17-16,-6-4-6 16,15-36-11-16,-29 40-24 15,29-40 19-15,-34 36-15 16,34-36 12-16,-29 11-5 0,29-11-13 15,0 0 9-15,-29-40-7 16,19-3 9-16,0-1-2 16,6 0-8-16,4 44 15 0,0-40-7 15,0 40-16-15,0 0 24 16,0 0-14-16,0 0 9 15,-25 51 2-15,1 11-2 0,0 4 54 16,-5 10 18-16,0 4 1 16,-5 0-22-16,-5-3-28 0,-10-5-1 15,1-10-18-15,-11-7-1 16,1-15 0-16,-5-11-14 15,0-14 22-15,0-15-20 16,5-19 8-16,0-17-7 0,9-19 5 16,5-17 5-16,10-12 4 15,10-14-9-15,10-1 0 16,14 5-4-16,14 6 4 0,10 16-4 15,10 10-169-15,5 14-238 16,5 16-358-16,9 17-136 0</inkml:trace>
          <inkml:trace contextRef="#ctx0" brushRef="#br0" timeOffset="3003.1718">-704 8097 2836 0,'0'0'145'16,"0"0"67"-16,0 0-64 15,0 0-68-15,0 0-46 16,0 0-19-16,0 0-248 16,0 0-420-16,0 0-521 0</inkml:trace>
          <inkml:trace contextRef="#ctx0" brushRef="#br0" timeOffset="3275.1873">-1752 8348 2599 0,'44'-10'193'16,"-10"20"19"-16,0 12-9 0,-34-22-54 15,44 69-27-15,-25-3 15 16,-4 3-52-16,-20 4-16 0,-20 0-51 16,-4 3-11-16,-14 1 12 15,-16-1-57-15,-8-3-152 16,3-11-199-16,-4-8-300 0,5-14-268 15</inkml:trace>
          <inkml:trace contextRef="#ctx0" brushRef="#br0" timeOffset="3511.2007">-1883 7733 2212 0,'0'0'295'0,"0"0"-11"15,-9 51-64-15,-6 8-75 16,-9 13-51-16,0 5-47 16,-6 21-26-16,1 0-6 0,5 15-10 15,5 0-16-15,4-7-110 16,1-5-201-16,-1-6-286 0,0-11-235 15</inkml:trace>
          <inkml:trace contextRef="#ctx0" brushRef="#br0" timeOffset="4096.2342">-2460 8636 1521 0,'0'0'104'0,"0"0"132"15,0 0-54-15,-10 44-46 16,10-44-75-16,15 36-40 0,-15-36 1 16,34 22-1-16,-5-15-21 15,-29-7 10-15,29-3 6 0,-29 3-22 16,0 0 20-16,0 0 37 15,0 0 6-15,0 0-43 16,0 0 0-16,0 0-3 16,-39 10-32-16,0-6 31 0,0 0 4 15,10-8-18-15,29 4 11 16,-43-14-11-16,43 14-18 0,-34-37 33 15,34 37-18-15,-20-62-11 16,6 15 22-16,14 47-4 16,-5-44-12-16,5 44 12 0,0 0-3 15,0 0-4-15,0 0 11 16,0 0 3-16,0 0-7 0,-34 55 7 15,5-4 26 1,5-7 11-16,-1-8 26 0,25-36-2 16,-34 40-22-16,34-40-32 15,-39 29 15-15,15-14-16 0,24-15-19 16,-34-8 19-16,10 5-13 15,24 3-5-15,-29-11 16 16,29 11-26-16,-29 0 12 0,29 0 14 16,-29 25 11-16,9 15 14 15,6 8 2-15,4 3-13 0,10 3-21 16,0-3 5-16,0-4-3 15,15-3-14-15,-6-11 17 16,-9-33-9-16,34 29-195 16,-10-18-317-16,6-8-287 0</inkml:trace>
          <inkml:trace contextRef="#ctx0" brushRef="#br0" timeOffset="4300.2459">-2950 8057 2086 0,'0'0'343'0,"0"0"-124"15,0 0-108-15,0 0-61 16,29-36-33-16,-29 36-146 15,34-7-441-15,-34 7-338 0</inkml:trace>
        </inkml:traceGroup>
      </inkml:traceGroup>
    </inkml:traceGroup>
    <inkml:traceGroup>
      <inkml:annotationXML>
        <emma:emma xmlns:emma="http://www.w3.org/2003/04/emma" version="1.0">
          <emma:interpretation id="{3A4E1CAD-65DF-4EF3-939E-26CE0A7EE915}" emma:medium="tactile" emma:mode="ink">
            <msink:context xmlns:msink="http://schemas.microsoft.com/ink/2010/main" type="paragraph" rotatedBoundingBox="24908,8556 17625,8901 17529,6888 24813,6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6B2619-D61B-4616-8F28-679E4C3175AF}" emma:medium="tactile" emma:mode="ink">
              <msink:context xmlns:msink="http://schemas.microsoft.com/ink/2010/main" type="line" rotatedBoundingBox="24908,8556 17625,8901 17529,6888 24813,6543"/>
            </emma:interpretation>
          </emma:emma>
        </inkml:annotationXML>
        <inkml:traceGroup>
          <inkml:annotationXML>
            <emma:emma xmlns:emma="http://www.w3.org/2003/04/emma" version="1.0">
              <emma:interpretation id="{DE8BD326-4A7D-42C7-B9CB-D07878A315FC}" emma:medium="tactile" emma:mode="ink">
                <msink:context xmlns:msink="http://schemas.microsoft.com/ink/2010/main" type="inkWord" rotatedBoundingBox="24908,8556 20881,8747 20786,6734 24813,6543"/>
              </emma:interpretation>
            </emma:emma>
          </inkml:annotationXML>
          <inkml:trace contextRef="#ctx0" brushRef="#br0" timeOffset="-5187.2967">1752 5910 1648 0,'0'0'287'0,"39"36"23"0,-39-36-68 15,48 59-74-15,-9-1-53 16,-5-3-21-16,0-1-24 15,-5-3-7-15,-29-51-16 16,49 73 0-16,-20-22-12 16,-29-51-21-16,29 58 12 0,-29-58-14 15,14 51 12-15,-14-51-17 16,0 0-13-16,-24 47 11 0,-10-18-22 15,-5-14-15-15,-4-8-36 16,4-10 5-16,0-5-20 16,39 8 33-16,-44-25 10 0,44 25 32 15,0 0-14-15,-38-40 24 16,38 40-2-16,0 0-5 15,0 0 5-15,0 0-7 16,0 0 27-16,0 0-29 0,0 0 78 16,0 0 8-16,0 0-3 15,-10 54 22-15,-10-3-11 16,-4-3-6-16,-20 3-28 0,-4 3-35 15,-15-3 8-15,0-4-24 16,0-3-83-16,0-11-181 0,14-11-338 16,5-11-414-16</inkml:trace>
          <inkml:trace contextRef="#ctx0" brushRef="#br0" timeOffset="-4791.2741">2737 4942 1687 0,'0'0'400'0,"5"55"-55"16,-20-4-113-1,-9 3-93-15,-15-3-56 0,-5-4-58 16,-9 4 1-16,-5-3-19 16,-5-5 6-16,0-6-19 0,9-8-34 15,1-7-2-15,14-15-27 16,39-7 2-16,-39-11 32 15,39 11-2-15,0 0 31 0,-29-47-3 16,29 47 9-16,-10-44-11 16,10 44 18-16,0 0 19 15,0 0 18-15,0 0 20 0,0 0-32 16,0 0-3-16,-43 4 1 15,4 14-17-15,5 11 1 16,-5 11-28-16,0 4-50 16,1 7-301-16,-1 3-333 0,0 1-146 15</inkml:trace>
          <inkml:trace contextRef="#ctx0" brushRef="#br0" timeOffset="-4113.2352">1271 6194 1537 0,'0'0'288'0,"0"0"-113"16,49-7-10-16,0 21-28 0,-6 4-49 15,-4 12-34-15,-39-30-18 16,0 0-24-16,34 50 15 16,-34-50-35-16,0 0 24 0,-15 55-28 15,15-55 25-15,-38 22-28 16,38-22 26-16,-49 0-22 15,49 0 19-15,0 0-23 16,-39-47 19-16,39 47-1 0,-24-66-8 16,9 15 17-16,15 51-15 15,0 0-5-15,0 0 13 0,-53-14-8 16,0 21 9-16,4 22 32 15,5 7 17-15,6 4-13 16,38-40-14-16,-34 59-11 0,34-59-2 16,0 54-23-16,0-54 18 15,48 44-26-15,6-19 19 16,9-14 10-16,0-11-26 15,0-3 19-15,-5-12 0 0,-14 1-3 16,-44 14-3-16,0 0-7 16,0 0 16-16,0 0-21 15,0 0 21-15,-44-26-13 0,-14 26 67 16,4 26-5-16,-9 10 48 15,5 11-12-15,0 11-5 0,0 1-25 16,4 3-7-16,6 3 11 16,-1-3-9-16,10-4 1 15,-9-7-13-15,4-11-29 0,-4-7 4 16,4-19-5-1,0-10 40-15,10-15-14 0,34 11 13 16,-38-51-28-16,18-11-16 16,15-18-5-16,10-11-7 0,19-7 7 15,10-4-5-15,5 8-11 16,5 6 9-16,0 15-4 15,-1 15-41-15,-43 58-265 0,0 0-400 16,44-58-556-16</inkml:trace>
          <inkml:trace contextRef="#ctx0" brushRef="#br0" timeOffset="-3884.2222">316 5539 2553 0,'0'0'278'16,"0"0"-24"-16,0 0-58 0,-25 36-98 15,1 15-45-15,9 22-34 16,-4 14-2-16,0 8-41 15,-1 14-323-15,-4 0-410 16,0-3-242-16</inkml:trace>
          <inkml:trace contextRef="#ctx0" brushRef="#br0" timeOffset="-3174.1816">-364 5404 2244 0,'88'-25'185'0,"-11"-4"-113"0,-4 3-17 15,-10 8-45-15,-14 3-521 16,-11 8-419-16</inkml:trace>
          <inkml:trace contextRef="#ctx0" brushRef="#br0" timeOffset="-3372.1929">-310 5888 1719 0,'0'0'321'16,"0"0"-71"-16,0 0-129 15,0 55-55-15,0-55-28 0,-34 62-31 16,-10-15 2-16,0 0 11 15,-4-7-11-15,-11 0-23 16,1-3 14-16,0-4 0 0,9-4 0 16,6-8 0-16,43-21-13 15,-49 30 21-15,49-30-15 0,0 0 13 16,0 0-22-1,0 0 29-15,0 0-10 0,54 32-11 16,4-17 11-16,-5-4-15 16,-4-8 27-16,-6 1-22 0,-9 0 14 15,-34-4-10-15,0 0 8 16,0 0-8-16,-29 58-11 15,-14-11 26-15,-16-7-24 0,-9-3 12 16,-4-5 13-16,-1-6-9 16,0-11-13-16,10-5 17 15,5-10-23-15,4-10 26 0,16-12-9 16,38 22-6-16,-44-73 9 15,20-4-23-15,4-6 28 16,11-8-26-16,9 3 30 16,0-3-14-16,14 8-18 0,1 3-127 15,4 7-406-15,-4 7-346 16</inkml:trace>
          <inkml:trace contextRef="#ctx0" brushRef="#br0" timeOffset="-2987.1709">-762 5921 2436 0,'0'0'379'0,"0"0"-102"16,0 0-125-16,0 0-74 0,0 0-32 16,0 0-46-16,0 0-230 15,0 0-534-15</inkml:trace>
          <inkml:trace contextRef="#ctx0" brushRef="#br0" timeOffset="-2775.1587">-1053 6230 2783 0,'0'0'276'0,"0"0"-22"16,0 0-97-1,0 0-65-15,0 0-60 0,0 0-5 16,0 0-115-16,0 0-276 16,0 0-586-16</inkml:trace>
        </inkml:traceGroup>
        <inkml:traceGroup>
          <inkml:annotationXML>
            <emma:emma xmlns:emma="http://www.w3.org/2003/04/emma" version="1.0">
              <emma:interpretation id="{6DCDC908-0917-430B-A097-B3C19AD3978F}" emma:medium="tactile" emma:mode="ink">
                <msink:context xmlns:msink="http://schemas.microsoft.com/ink/2010/main" type="inkWord" rotatedBoundingBox="20516,8735 17623,8872 17556,7449 20449,7313"/>
              </emma:interpretation>
            </emma:emma>
          </inkml:annotationXML>
          <inkml:trace contextRef="#ctx0" brushRef="#br0" timeOffset="-2440.1396">-1592 6405 2234 0,'0'0'309'0,"-29"-7"-44"0,29 7-65 15,-53 22-53-15,4 3-34 16,-4 4 12-16,-5-3-31 16,-10 6-21-16,0-6-5 0,5-4-26 15,-5-8-4-15,10-6-23 16,-5-5-8-16,9-6 6 15,6-5-13-15,9-6 7 16,5-1-10-16,34 15-7 0,0 0-35 16,-39-25-219-16,39 25-288 15,0 0-360-15,0 0-48 16</inkml:trace>
          <inkml:trace contextRef="#ctx0" brushRef="#br0" timeOffset="-2276.1302">-2048 7144 2346 0,'0'0'356'16,"0"0"-74"-16,0 0-116 16,29 11-92-16,-29-11-39 15,34-11-162-15,-34 11-427 0,0 0-615 16</inkml:trace>
          <inkml:trace contextRef="#ctx0" brushRef="#br0" timeOffset="-1800.103">-2712 5957 2067 0,'0'0'68'0,"0"0"70"15,0 0 24-15,0 0-67 0,33 19-46 16,1-12-33-16,0-7 6 16,-34 0-22-16,39-11 9 15,-39 11 1-15,0 0-17 0,29-47 24 16,-29 47-17-16,10-55-4 15,-15 8 13-15,5 47 10 16,-19-44 45-16,19 44 31 16,-39-22-22-16,0 26 31 0,0 18 1 15,1 21-15-15,-6 12-6 16,0 14-12-16,1 8 5 0,-1 6-10 15,0 8-5-15,-4-7-12 16,4-4 11-16,0-7-25 16,1-11-4-16,4-15-4 0,10-7 22 15,29-40 42-15,-34 22-39 16,34-22-6-16,0 0-17 15,-25-44-25-15,21-21 3 16,13-15-5-16,11-15 2 0,9-11 8 16,0 5-23-16,10 10 3 15,0 7-7-15,-5 18-288 16,-10 15-313-16,-24 51-659 0</inkml:trace>
          <inkml:trace contextRef="#ctx0" brushRef="#br0" timeOffset="-1420.0809">-3528 5830 2358 0,'-9'40'210'0,"-11"7"21"15,-14 4-59-15,-9 11-89 16,-11 7-34-16,-14 4-14 0,-5 0-28 16,6 3 3-16,-11-10-15 15,10-4-2-15,5-15 14 16,5-14-11-16,9-11 1 15,10-15 11-15,10-18-24 0,29 11 10 16,-14-47 6-16,14 3-11 16,14 0 11-16,-14 44-3 15,29-51 10-15,-29 51-12 0,34-32 1 16,-34 32 4-16,29 0 3 15,-29 0 6-15,0 43-16 0,-14 5 18 16,-10 3-20-16,-15 7 4 16,-5 0 14-16,0 0-49 15,1-10-245-15,-1-5-369 16,10-10-183-16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9.19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04B20E1-F1CB-4338-B6AC-126BDDF9AC7A}" emma:medium="tactile" emma:mode="ink">
          <msink:context xmlns:msink="http://schemas.microsoft.com/ink/2010/main" type="inkDrawing" rotatedBoundingBox="10072,5118 17179,8393 16599,9650 9493,6376" rotationAngle="300825504" semanticType="callout">
            <msink:sourceLink direction="with" ref="{00404685-FFB6-4AFF-9875-16691440DA83}"/>
            <msink:sourceLink direction="with" ref="{ABB97B1C-3D11-48CD-A328-E11A4F3FC933}"/>
          </msink:context>
        </emma:interpretation>
      </emma:emma>
    </inkml:annotationXML>
    <inkml:trace contextRef="#ctx0" brushRef="#br0">-5944-1625 903 0,'0'0'187'0,"20"19"144"0,14-8-36 16,16 4-24-16,9 7-39 16,15 8-11-1,14 14-6-15,26 19-12 0,19 22-37 16,34 22-50-16,25 33-22 15,50 30-34-15,29 41 2 16,24 25 11-16,30 23 15 16,25 18-33-16,24 15-29 0,6 3-17 15,-1 5 14-15,0-5-23 0,-4-18-7 16,-21-11 15-16,-28-40-8 0,-31-34-10 16,-39-33 15-16,-34-30-9 0,-50-22 4 15,-39-37 12-15,-34-18-7 16,-20-15 55-16,-30-15 0 15,-19-18-34-15,-30-4-19 0,0 0 1 16,0 0 13 0,0 0 4-16,4-26 8 0,-4 26-10 15,0 0-16-15,0 0-7 16,0 0 5-16,-4-30-12 0,4 30-3 0,0 0 14 0,0 0-9 16,0 0 0-16,0 0 10 31,29 4-5-31,1 7-9 0,-1 4 15 15,1-4 3-15,-6 0-12 16,6 0-3-16,-1 4 17 0,-9-4-6 0,-20-11-1 0,25 11-8 31,-25-11 4-31,0 0 14 0,0 0-25 16,0 0-162-16,0 0-154 16,0 0-285-16,0 0-493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3:58.416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930 1383 1103 0,'-74'41'124'16,"-15"11"25"-16,-9 18 14 16,-1 7 24-16,1 5-7 0,4 3-45 15,10 0-47-15,15-4-40 16,20-7 21-16,15 3 41 16,24-3-29-16,15-3-23 0,29-12-22 0,25-15 4 15,25-18-13-15,20-15-21 16,19-18 1-16,10-12 12 15,5-14-3-15,4-15-7 16,-9-22 6-16,-9-15-4 0,-21-11-3 16,-14-23-1-16,-30-14 7 0,-25-22 106 15,-24-11 7-15,-30 3 27 16,-29 16-28-16,-30 28-43 0,-29 31-17 16,-15 32-24-16,-25 38 23 15,-10 25 5-15,-4 26 35 16,4 19-25-16,10 7-14 15,15 4-40-15,35 0-17 0,24 11 7 0,35-4-20 16,29 8-2-16,39-5 18 16,30-6-4-16,30-8-18 15,29-11 7-15,25-18 24 0,15-12-21 0,9-22 14 16,6-14-14-16,-11-19 4 16,-4-22 5-1,-25-33-4-15,-10-30-12 16,-29-26 13-16,-20-18 9 0,-30-1-15 0,-24 12 12 15,-45 26-20-15,-34 33 8 16,-45 40 7-16,-38 42-20 16,-26 39 13-16,-24 38 0 0,-10 30-3 15,5 25 32-15,15 7 21 16,24 5-20-16,35-1-8 0,39-7 5 16,45-7-19-16,34-8-15 15,44-15 24-15,40-22-12 0,34-18-12 16,35-22 26-16,25-23-16 15,19-22 4-15,15-22 3 16,-10-26 6-16,-5-29-22 0,-10-41 16 0,-15-37 3 16,-24-33-13-16,-20-19-8 0,-34 8 11 31,-40 22 50-31,-44 29 7 0,-44 49-8 16,-50 51-13-16,-59 52-7 15,-49 44-27-15,-34 41 13 0,-25 37 71 0,0 14-26 0,19 16-19 31,25-5-17-31,45-6-34 0,39-5 7 16,39-6-41-16,45-5-220 16,39-14-163-16,34-11-60 15,35-16-165-15,30-17-336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29.220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24 0 2215 0,'0'0'292'16,"0"51"-9"-16,5 18-68 0,-5 14-71 15,5 12-62-15,-5 11-41 16,5-1-25-16,-5 12-2 0,-5-1-11 15,0-3-264-15,-5-4-467 16,-9-11-359-16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29.469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243 0 2741 0,'0'0'207'0,"0"0"-5"16,19 29-22-16,1 11-25 0,-1 7-4 15,-9 15-34-15,-5 7-16 16,-10 7-42-16,-10 5-22 15,-19 2-24-15,-5-3-16 16,-9-7-172-16,-6-7-203 0,-4-12-272 16,-5-14-326-16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28.997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AF2B2618-01A2-4C0F-9233-272969584962}" emma:medium="tactile" emma:mode="ink">
          <msink:context xmlns:msink="http://schemas.microsoft.com/ink/2010/main" type="writingRegion" rotatedBoundingBox="23850,12982 24282,12982 24282,13553 23850,13553"/>
        </emma:interpretation>
      </emma:emma>
    </inkml:annotationXML>
    <inkml:traceGroup>
      <inkml:annotationXML>
        <emma:emma xmlns:emma="http://www.w3.org/2003/04/emma" version="1.0">
          <emma:interpretation id="{F1662B75-ECB3-4031-A40B-9DC90C84C9F9}" emma:medium="tactile" emma:mode="ink">
            <msink:context xmlns:msink="http://schemas.microsoft.com/ink/2010/main" type="paragraph" rotatedBoundingBox="23850,12982 24282,12982 24282,13553 23850,13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EBC1CD-2179-47EC-99EE-DB6FD2B619F6}" emma:medium="tactile" emma:mode="ink">
              <msink:context xmlns:msink="http://schemas.microsoft.com/ink/2010/main" type="line" rotatedBoundingBox="23850,12982 24282,12982 24282,13553 23850,13553"/>
            </emma:interpretation>
          </emma:emma>
        </inkml:annotationXML>
        <inkml:traceGroup>
          <inkml:annotationXML>
            <emma:emma xmlns:emma="http://www.w3.org/2003/04/emma" version="1.0">
              <emma:interpretation id="{3BCFBBBF-02D5-4962-AAC5-2242BBA55DD8}" emma:medium="tactile" emma:mode="ink">
                <msink:context xmlns:msink="http://schemas.microsoft.com/ink/2010/main" type="inkWord" rotatedBoundingBox="23850,12982 24282,12982 24282,13553 23850,13553"/>
              </emma:interpretation>
            </emma:emma>
          </inkml:annotationXML>
          <inkml:trace contextRef="#ctx0" brushRef="#br0">432 0 2054 0,'-15'40'413'16,"1"4"-36"-16,-6-4-145 0,-4 11-93 15,-5 0-74-15,-10 3-24 16,0 1-15-16,1-4-21 15,-6 0-14-15,0-4-124 16,1-10-234-16,-1-8-258 0,5-8-238 16</inkml:trace>
        </inkml:traceGroup>
      </inkml:traceGroup>
    </inkml:traceGroup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29.672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0 0 2392 0,'34'29'365'16,"-9"22"-32"-16,-6 11-89 0,-5 14-111 15,1 15-65-15,-10 7-44 16,0 15-18-16,-5 3-151 0,-10 1-342 15,-9-12-555-15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0.032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1211 0 2563 0,'0'0'48'0,"9"33"40"16,-13 3 26-16,-6-3-44 16,-5 3-30-16,-9 8-19 0,0-8 1 15,-15 1-27-15,-5-1 21 16,-9-7-12-16,-5-3-4 0,-15-12-8 15,0 1 3 1,-5-8 13-16,-4-3-12 0,4 3-7 16,6-4 11-16,-1 12 0 15,0 7 4-15,5 7-9 0,5 11-3 16,5 7 25-16,9 8 16 15,5 0-18-15,15 6-15 0,5 1 0 16,14-7 7-16,10-4-19 16,10-8-166-16,-10-43-205 0,44 33-259 15,4-22-30-15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0.228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0 324 1629 0,'20'-76'371'0,"4"7"-43"0,0 14-38 16,5 11-84-16,5 8-70 16,0 14-71-16,-5 8-19 0,5 6-36 15,-34 8 3-15,39 8-13 16,-10 10 9-16,-29-18-24 0,15 44-148 15,-15-4-365-15,-10 11-360 16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0.401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0 88 1725 0,'43'-22'307'0,"1"4"-126"15,0-4-65-15,9 8-87 16,-4 3-12-16,-6 7-398 16,-4 4-288-16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0.700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126 873 2223 0,'0'0'390'16,"-24"19"-41"-16,24-19-73 0,-29 11-36 15,29-11-45-15,-29-4-55 16,29 4-8-16,-19-22-20 0,4-7-62 15,5-7-13-15,10-8-22 16,5-11 4-16,0-14-11 0,5-7-8 16,4-12 3-16,6-10 12 15,-1 0-9-15,-4 7-23 0,4 7 0 16,-4 22-195-16,-6 15-155 15,-9 47-202-15,0 0-179 16,0 0-141-16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0.857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0 0 1705 0,'0'0'389'15,"0"30"41"-15,0-30-98 0,0 0-144 16,0 0-99-16,0 0-43 15,0 0-170-15,0 0-278 16,0 0-429-16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1.204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742 0 1928 0,'0'65'463'0,"5"5"-31"15,-10 2-106-15,1-10-119 16,-6 0-99-16,0 0-41 0,-14-7-21 16,0-8-7-16,-10-7-23 15,0-11-16-15,-5-7 0 0,0-8 4 16,0-10 0-16,0-15-4 15,-4-14 0-15,4-8 5 0,5-7-1 16,0-4-11-16,10 8 7 16,4 7-9-16,20 29 9 15,0 0-3-15,0 0 7 0,-29-4-11 16,0 15 2-16,0 15-2 15,0 6 3-15,5 1 9 16,-6 3-32-16,1-3-153 0,5 4-137 16,24-37-145-16,0 0-170 15,-29 36-9-15,29-36-18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07.9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434B2C9-6A4B-4710-A7E0-33B17414967A}" emma:medium="tactile" emma:mode="ink">
          <msink:context xmlns:msink="http://schemas.microsoft.com/ink/2010/main" type="inkDrawing" rotatedBoundingBox="3969,4959 5372,1180 7683,2038 6280,5817" hotPoints="7244,3603 5658,5189 4072,3603 5658,2017" semanticType="enclosure" shapeName="Circle">
            <msink:destinationLink direction="with" ref="{7C6420FA-4D08-44A9-B820-A5BCBF597498}"/>
            <msink:destinationLink direction="with" ref="{9B3DA58D-E87D-42F0-B0E3-651460685FDA}"/>
          </msink:context>
        </emma:interpretation>
      </emma:emma>
    </inkml:annotationXML>
    <inkml:trace contextRef="#ctx0" brushRef="#br0">1581 585 1202 0,'-34'-52'305'16,"-10"1"-16"-16,-6 10-34 16,-9 8-65-16,-5 7-19 0,-5 19-48 15,-10 10-31 1,-9 23-19-16,-6 30-39 0,-14 40-9 16,-11 33 42-16,-4 41 21 15,-5 29-1-15,-5 38-5 0,15 33-16 16,10 25-16-1,24 8-25-15,30-11 7 0,34-22-20 0,30-23-5 16,39-33 7 0,25-33-4-16,39-33-16 0,30-44 9 15,30-53 6-15,19-36-7 16,24-44-7-16,26-42 8 0,24-39 9 0,0-34-9 0,-10-41-17 16,-29-29 9-16,-30-27 10 15,-45-28-12 1,-38-34 1-16,-45-41-1 0,-40-22-10 0,-39-7 10 15,-44 33-7-15,-35 56 38 16,-29 66-4 0,-25 81-3-16,-24 78-10 0,-20 78 8 0,-10 73 8 15,0 56-3-15,-5 33-5 0,24 11-6 16,31-7-9-16,33-4-6 16,45-15-96-16,40-7-158 0,39-19-181 15,39-25-274 1,25-23-118-16</inkml:trace>
  </inkml:traceGroup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1.376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0 28 2390 0,'34'-18'309'16,"0"10"-39"-16,-5 8-86 16,5 4-86-16,-10 11-49 0,5-1-32 15,-5 8-50-15,-24-22-277 16,25 51-364-16,-1 0-252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2.192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1773 0 1580 0,'0'0'21'15,"0"0"151"-15,-9 36 32 0,4 19-56 16,0 14-58-16,-5 15 50 15,-4 7-1-15,-6 0-44 16,-18-4-38-16,-6 0-40 0,-19-10 8 16,-5-4-21-16,-15-15-9 15,-4-7-14-15,-5-11-49 0,4-15-37 16,11-10-22-16,-1-11 21 15,15-12 70-15,15-17-41 0,4-12-31 16,20-17-55-16,19-12 39 16,10-7 51-16,19 4 36 0,10 7 9 15,10 8 28-15,-1 21 2 16,-4 11 22-16,0 19-11 15,-15 14 53-15,0 7 23 16,-24-18 33-16,5 47 25 0,-10-3 8 16,-14-4-17-16,0 0-33 15,-15 3-28-15,0 1-24 0,-15 7 2 16,1 4 47-16,-1 3 7 15,-9 11 4-15,4 8-12 0,1 6-2 16,0 8-29-16,4 4-40 16,1-4 0-16,4-4-7 0,10-7 23 15,5-14 5-15,9-12 11 16,1-14 34-16,4-14 26 0,-9-12-57 15,-5-14-44-15,-5-7-4 16,-5-18-9-16,1-4-2 0,4-19 16 16,-5-10-32-16,5-11-2 15,5-22 9-15,4-7 3 0,6-12-6 16,9 5 6-16,10 7 0 15,15 7-10-15,4 11-8 0,15 10-197 16,10 19-215-16,9 8-332 0,10 14-238 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2.365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0 179 2568 0,'49'14'342'15,"4"-10"-34"-15,1-8-92 0,-1-10-106 16,0-8-52-16,10-11-28 16,5-3-137-16,-5-4-222 0,-9-8-508 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2.596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0 18 3355 0,'24'-11'166'16,"-4"11"25"-16,-1-4-10 15,-19 4-65-15,0 0-64 16,20-3-30-16,-20 3-127 16,0 0-226-16,0 0-371 0,0 0-542 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3.040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451 241 1714 0,'-14'14'416'16,"4"4"45"-16,-9-7-86 0,-1 4-96 15,-4-4-105-15,-10 3-69 16,-10 1-58-16,1-4-24 0,-6 0-8 15,1-8-2-15,9 1-13 16,5-8 5-16,5-7-1 16,4-3-14-16,11-8 10 0,9-14-3 15,10-4-6-15,9-8 9 0,11-3-11 16,4 8 4-16,5 3-1 15,5 3-3-15,-1 19 11 0,1 14 4 16,0 19-4-16,0 18 0 0,0 21 0 16,-1 8 5-16,1 18-5 15,10 4 0-15,-1 7 4 0,6 11 6 16,4-8-8-16,-5-6-5 0,1-15-242 15,-6-12-222-15,-4-13-272 16,-10-12-130-16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3.292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587 34 2111 0,'-29'-36'194'0,"29"36"60"16,0 0 44-16,-29 18-46 0,5 26-63 15,-5 10-47-15,0 19 4 0,-5 11-8 16,-5 10-57-16,-5 8-42 15,0 4-7-15,-4 7-16 0,-1-1-53 16,-4 1-154-16,4-7-141 0,1-4-292 16,9-15-392-16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2:34.040"/>
    </inkml:context>
    <inkml:brush xml:id="br0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 contextRef="#ctx0" brushRef="#br0">0 269 835 0,'0'0'120'16,"0"0"-20"-16,0 0-45 15,0 0-11-15,0 0 27 16,5-32 41-16,-5 32 5 0,24-33 49 16,-10 4-27-16,-14 29 20 0,20-26-34 15,-20 26-4-15,19-29-30 16,-4 7 8-16,-15 22-13 0,14-29-16 15,-4 4-17-15,0 3-14 16,-10 22 7-16,9-22 22 0,-9 22-10 16,0 0-25-16,0 0-19 0,0 0-2 15,0 0-21-15,0 0 16 16,0 0-16-16,0 0 12 0,0 26-3 15,-4 10 33-15,-1 11 79 16,-5 8 22-16,0 14-42 0,1 7-11 16,4 12-48-16,0 10-12 15,5 8-11-15,5-4 10 0,5-1-12 16,4-2-70-16,10-16-257 15,1-10-422-15,9-15-298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11.8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825CF81-5748-407A-B284-7094C37095F8}" emma:medium="tactile" emma:mode="ink">
          <msink:context xmlns:msink="http://schemas.microsoft.com/ink/2010/main" type="inkDrawing" rotatedBoundingBox="12289,10787 18381,9939 18394,10032 12303,10881" semanticType="underline" shapeName="Other">
            <msink:sourceLink direction="with" ref="{B6247196-BD93-47BF-8935-6B7505337E41}"/>
            <msink:sourceLink direction="with" ref="{CB934030-9F08-4D7E-B045-13F71D07861E}"/>
          </msink:context>
        </emma:interpretation>
      </emma:emma>
    </inkml:annotationXML>
    <inkml:trace contextRef="#ctx0" brushRef="#br0">0 932 1417 0,'0'0'244'0,"0"0"156"0,0 0-54 16,0 0-95-1,0 0-47-15,0 0-49 0,0 0-26 16,0 0-59-16,0 0-17 15,0 0-33-15,0 0 3 0,-24-4-23 16,24 4 14-16,0 0-14 16,0 0 5-16,0 0-12 15,0 0 12-15,0 0-11 0,0 0 6 16,0 0 0-16,0 0-7 15,0 0 14-15,0 0-15 0,0 0 18 16,0 0-24-16,0 0 25 16,0 0 2-16,29 0 71 15,25-11 33-15,33-7-8 16,39-11 17-16,44-7 12 15,53-4 58-15,49-4-47 0,38-7-89 16,35 0-14-16,29-4-11 16,14 4-9-16,5-3 19 0,0-1 16 15,5 8-15-15,-25 7-36 16,-13 0 5-16,-30 11-24 15,-25 0 4-15,-33-1 18 0,-34-6-87 16,-30 3-151-16,-47 1-108 16,-35-5-55-16,-34 1-169 15,-39-8-511-15</inkml:trace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15.55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9348216-1ACE-4C4A-8C8A-C356E13ED6C8}" emma:medium="tactile" emma:mode="ink">
          <msink:context xmlns:msink="http://schemas.microsoft.com/ink/2010/main" type="inkDrawing" rotatedBoundingBox="5178,8790 9533,5081 9672,5244 5316,8952" semanticType="underline" shapeName="Other">
            <msink:sourceLink direction="with" ref="{DF37247F-38C3-4655-959D-BB33D465C53C}"/>
          </msink:context>
        </emma:interpretation>
      </emma:emma>
    </inkml:annotationXML>
    <inkml:trace contextRef="#ctx0" brushRef="#br0">0 3712 642 0,'0'0'393'15,"49"4"48"-15,-6-30-35 0,11-28-61 16,19-30-18-16,24-25-67 15,34-40-58-15,34-33-72 16,43-29-45-16,45-30-33 0,23-24-34 16,15-16 1-16,15-2-11 15,14 13 5-15,5 15-24 16,-9 19 18-16,-20 21-14 15,-29 30 7-15,-34 21 0 0,-34 25 0 16,-39 30-29-16,-39 26 20 16,-29 17-47-16,-29 19-46 0,-24 14-58 15,-39 33-102-15,0 0-120 16,0 0-88-16,0 0-34 15,-39-29-13-15</inkml:trace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20.51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5A7A550-E705-448F-9373-70A129A0A657}" emma:medium="tactile" emma:mode="ink">
          <msink:context xmlns:msink="http://schemas.microsoft.com/ink/2010/main" type="inkDrawing" rotatedBoundingBox="4088,3766 4243,9148 4192,9149 4036,3767" semanticType="strikethrough" shapeName="Other">
            <msink:sourceLink direction="with" ref="{6F5B937A-AEFE-4915-915D-463AAF5A79EF}"/>
          </msink:context>
        </emma:interpretation>
      </emma:emma>
    </inkml:annotationXML>
    <inkml:trace contextRef="#ctx0" brushRef="#br0">168 5382 961 0,'0'0'225'0,"-10"-61"76"15,0 2 19-15,5-3-47 16,1-7-26-16,-1-7-25 16,5-19-85-16,0-3-5 15,5-15-32-15,-10-14-19 0,5-15-23 16,0-18-35-16,0-19 2 15,0-24-7-15,0-30-10 0,-5-29 13 16,0-15-21-16,0-11 9 16,0 1-2-16,-4 14-10 15,-1 26 5-15,0 25-8 0,1 25 16 16,-1 30-10-16,5 14 0 15,-5 18 0-15,1 8-4 16,4 7 4-16,-5 10-6 16,5 12 13-16,0 11-16 0,0 7 5 15,1 3 4-15,-1 8-10 16,5 11 10-16,0 3 0 15,0 8 0-15,0 7 0 0,0-4-5 16,0 8 10-16,5-4-15 16,-5 3 14-16,0 37 3 0,4-40-14 15,-4 40 13-15,5-32-16 16,-5 32 4-16,0 0-58 15,0 0-2-15,0 0-8 16,0 0 14-16,0 0-12 0,0 0-10 16,0 0-101-16,0 0-133 15,0 0-399-15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48.9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F63A1F7-27C5-4058-BC86-3186B618654C}" emma:medium="tactile" emma:mode="ink">
          <msink:context xmlns:msink="http://schemas.microsoft.com/ink/2010/main" type="inkDrawing" rotatedBoundingBox="7617,13997 11999,535 15020,1519 10639,14980" hotPoints="9358,13354 11802,1518 14467,1496 14389,-139" semanticType="enclosure" shapeName="Quadrilateral">
            <msink:destinationLink direction="with" ref="{9B3DA58D-E87D-42F0-B0E3-651460685FDA}"/>
          </msink:context>
        </emma:interpretation>
      </emma:emma>
    </inkml:annotationXML>
    <inkml:trace contextRef="#ctx0" brushRef="#br0">1288 3061 400 0,'0'0'61'0,"0"0"3"15,0 0 23-15,0 0 73 16,0 0 3-16,10 37-39 0,-10-37 3 15,-5 41-5-15,5-8 13 0,0-33-13 16,-10 37-20-16,0-3-19 16,1-1-2-16,-1-4-41 15,5 5 18-15,-10-5 7 0,5 4 10 0,0 1-24 16,-5-1 23 0,1 4-12-16,-1 3-20 0,-5 5 4 15,1 3-14-15,-1 4 2 0,0-1 8 0,-5 8 3 16,1 4 9-16,-1 7-5 15,-4 8-28-15,-1 7 15 0,-4 4 41 16,-1 7-32-16,1 7 8 16,-1 1-33-16,1-5 7 0,-1 5-19 31,1-1 31-31,-1-3-13 0,1 0 0 16,-1 3-1-16,1 1-7 0,-1-1 15 15,-4 8-17-15,-1 0 9 0,-4-4-6 16,0 0-1-1,-1-4-13-15,-4-3 5 0,0 0 2 16,5 0-8-16,-6-4 10 0,6 4-6 16,-5-4 15-16,4 7 1 0,1 4 19 15,0 0-15 1,-5 0-3-16,-6 1-8 0,6 6-8 0,-5 4-3 0,0 8-6 16,0 3 13-16,4-3-20 31,1 3 16-31,5-3-24 0,-1-4 18 15,1-4-3-15,5-7 12 16,-1 7-26-16,1-7 22 0,-1 7-13 16,6 0 11-16,-6 8-1 15,6-4-13-15,-1 7 11 0,1 0-3 0,0-3 10 0,-1 3-14 16,-9 1 8-16,4 3-4 31,-4 0-7-31,-5 0 15 0,-1-4-8 16,1-3-3-16,0-1 3 15,0 1 7-15,-6-4-13 0,1-4 19 16,0 4-23-16,0 0 14 16,5 3-10-16,-1 1 25 0,1-4-37 15,5-4 21-15,4-7-9 0,6-4 6 16,-1-3 0-16,6-5 0 16,-1-6-7-16,6 3 10 0,-1-7-1 15,0-1-2-15,1-7-6 0,-1 1 14 0,-4-1-14 31,4 4 6-31,0-7 3 0,1-1-10 16,-6-10 1-16,6 3 2 0,4-11 10 0,-5-4-9 16,5 1 3-16,1-4 5 15,-1-4-5-15,5-4 0 16,1-3-6-16,-1-5 0 16,-5-2 1-16,10-1 15 0,10-33-19 0,-15 37 17 15,15-37-14-15,-14 29 13 0,14-29-11 16,0 0 4-1,0 0 0-15,0 0-7 0,-15 30 13 0,15-30-9 16,0 0 9-16,0 0-11 0,0 0 8 16,0 0 3-16,0 0-11 15,0 0-6 1,0 0 11-16,0 0-3 0,0 0-77 16,0 0-113-16,0 0-142 15,0 0-233-15,0 0-81 0,0 0-44 16</inkml:trace>
    <inkml:trace contextRef="#ctx0" brushRef="#br0" timeOffset="-40486.116">938 6 2495 0,'-103'-15'240'0,"4"12"-49"16,1 17-69-1,-1 27-26-15,1 44-48 0,-1 44-3 0,1 60 0 16,9 44-19-1,15 36-3-15,20 16-14 0,29 3 3 0,35-4-3 0,40-3-2 16,43-19 6 0,35-21-5-16,35-23-1 0,19-37 21 15,35-41 19-15,19-48-9 0,25-47-5 16,10-38 1-16,-10-44 2 16,-9-37 22-1,-26-33 7-15,-29-33 17 16,-24-41-26-16,-26-45-12 0,-23-54-33 15,-36-64-1-15,-39-26-14 16,-44 1 57-16,-39 37 51 0,-50 58-21 16,-44 67-25-16,-44 67-36 15,-45 70-6-15,-39 73-8 0,-15 75 14 16,-15 62-2-16,0 52-11 16,20 34 2-16,30 3-14 0,49-4-20 0,44-14-119 15,49-12-133-15,50-18-106 16,49-14-296-16,54-27-418 0</inkml:trace>
  </inkml:traceGroup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23.45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F5B937A-AEFE-4915-915D-463AAF5A79EF}" emma:medium="tactile" emma:mode="ink">
          <msink:context xmlns:msink="http://schemas.microsoft.com/ink/2010/main" type="writingRegion" rotatedBoundingBox="6201,10147 3165,12231 2049,10605 5084,8521">
            <msink:destinationLink direction="with" ref="{85A7A550-E705-448F-9373-70A129A0A657}"/>
          </msink:context>
        </emma:interpretation>
      </emma:emma>
    </inkml:annotationXML>
    <inkml:traceGroup>
      <inkml:annotationXML>
        <emma:emma xmlns:emma="http://www.w3.org/2003/04/emma" version="1.0">
          <emma:interpretation id="{BDA8466B-9710-459C-9AB3-B1A290A663C1}" emma:medium="tactile" emma:mode="ink">
            <msink:context xmlns:msink="http://schemas.microsoft.com/ink/2010/main" type="paragraph" rotatedBoundingBox="6201,10147 3165,12231 2049,10605 5084,8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3018BB-FCFB-41D0-8A84-1D72A2690345}" emma:medium="tactile" emma:mode="ink">
              <msink:context xmlns:msink="http://schemas.microsoft.com/ink/2010/main" type="line" rotatedBoundingBox="6201,10147 3165,12231 2049,10605 5084,8521"/>
            </emma:interpretation>
          </emma:emma>
        </inkml:annotationXML>
        <inkml:traceGroup>
          <inkml:annotationXML>
            <emma:emma xmlns:emma="http://www.w3.org/2003/04/emma" version="1.0">
              <emma:interpretation id="{8F0BF4E9-42A7-4496-9F97-5C5D0CA113FE}" emma:medium="tactile" emma:mode="ink">
                <msink:context xmlns:msink="http://schemas.microsoft.com/ink/2010/main" type="inkWord" rotatedBoundingBox="6201,10147 3165,12231 2049,10605 5084,8521">
                  <msink:destinationLink direction="with" ref="{3CD18DFE-BE43-4F78-BEB8-65998E4EBAFC}"/>
                </msink:context>
              </emma:interpretation>
            </emma:emma>
          </inkml:annotationXML>
          <inkml:trace contextRef="#ctx0" brushRef="#br0">2023 8761 1486 0,'-24'76'301'0,"14"-3"28"0,15 0-94 16,5 0-67-16,9-1-73 15,1 1-32-15,-1-4-43 0,0-3-11 16,-4-1 6-16,4-3-28 15,-9-4-123-15,-5-7-279 16,0-3-288-16,-5-8-12 16</inkml:trace>
          <inkml:trace contextRef="#ctx0" brushRef="#br0" timeOffset="444.0254">1931 8895 1228 0,'0'0'305'0,"5"-58"35"16,-5 58-27-16,19-62-87 16,-19 62-48-16,44-61-65 0,-5 20-40 15,4 12-39-15,-4 11 1 16,-5 11-22-16,0 11 3 15,-34-4 3-15,0 0-19 0,29 47 7 16,-29-47-1-16,5 69-15 16,-10-7 6-16,-14-4 6 0,-1-7-21 15,20-51-15-15,-34 58 9 16,34-58-9-16,0 0-20 15,0 0-4-15,0 0 37 16,0 0 8-16,0 0-2 0,0 0 16 16,54-62-13-16,4 22 21 15,-5 19-10-15,-4 13 8 16,-1 8 36-16,-9 15 26 0,-10 10 32 15,-29-25 8-15,20 69-28 16,-15-3-39-16,-15-1-33 16,-14-3 6-16,-5 4 0 0,-5-4-29 15,-5-4 4-15,-5-7-186 16,0-7-246-16,1-12-308 0,4-10-80 15</inkml:trace>
          <inkml:trace contextRef="#ctx0" brushRef="#br0" timeOffset="-8392.48">2766 7669 1480 0,'-59'0'312'16,"-4"7"42"-16,0 11-26 15,-10 19-76-15,-4 7-41 0,-6 17-45 16,-14 19-24-16,-5 15-6 15,0 11-36-15,0 21 4 0,10 19-32 16,0 21 3-16,19 19 7 16,15 14 12-16,19 11-19 15,20-7-25-15,19-11-26 16,24-22-8-16,25-29 3 0,23-33-22 15,30-36 8-15,24-44 18 16,20-40-23-16,24-40 5 16,9-33 1-16,6-29-13 0,-15-21 18 15,-15-16-15-15,-29-13 11 16,-24-16-16-16,-29-3-38 15,-34-11-3-15,-35-10 16 0,-42-16 20 16,-35 1 19-16,-34 21-9 16,-19 34 26-16,-5 42-11 0,0 52 24 15,5 55-13 1,4 54-14-16,-4 36 2 0,20 26-10 15,8 7 3-15,21-3-11 16,19-12-6-16,19-13-184 0,24-12-114 16,25-18-78-16,-10-51-252 15,63 18-196-15,15-36 54 16</inkml:trace>
        </inkml:traceGroup>
      </inkml:traceGroup>
    </inkml:traceGroup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14.57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CD18DFE-BE43-4F78-BEB8-65998E4EBAFC}" emma:medium="tactile" emma:mode="ink">
          <msink:context xmlns:msink="http://schemas.microsoft.com/ink/2010/main" type="inkDrawing" rotatedBoundingBox="5158,9881 10591,10764 10573,10874 5140,9990" semanticType="callout" shapeName="Other">
            <msink:sourceLink direction="with" ref="{8F0BF4E9-42A7-4496-9F97-5C5D0CA113FE}"/>
            <msink:sourceLink direction="with" ref="{B6247196-BD93-47BF-8935-6B7505337E41}"/>
          </msink:context>
        </emma:interpretation>
      </emma:emma>
    </inkml:annotationXML>
    <inkml:trace contextRef="#ctx0" brushRef="#br0">8162 9743 1116 0,'-34'-25'341'15,"-5"3"-1"-15,-10 4 11 16,-9-4-17-16,-20 4-21 16,-9-4-66-16,-20-3-28 0,-19 3-39 15,-19-7-28-15,-20-4-29 16,-25 4-64-16,-38-8 13 15,-24-3 45-15,-25-3-15 16,-14-5 6-16,-10 1-63 0,-19 0-6 16,0 3-46-16,4 8 15 15,16-1-13-15,18 8 11 16,20-4 19-16,29-3-29 0,20 0 4 15,28-1 0-15,30-6-6 16,24 6 2-16,29 4-13 0,24 4-22 16,25 7-154-16,14 8-97 15,39 14-41-15,0 0-53 16,0 0-188-16,0 0-279 15</inkml:trace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10.71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FF8D985-9238-4E18-87D4-FCF5CA017757}" emma:medium="tactile" emma:mode="ink">
          <msink:context xmlns:msink="http://schemas.microsoft.com/ink/2010/main" type="inkDrawing" rotatedBoundingBox="10661,5507 10836,9353 10762,9356 10588,5510" semanticType="callout" shapeName="Other">
            <msink:sourceLink direction="with" ref="{DF37247F-38C3-4655-959D-BB33D465C53C}"/>
          </msink:context>
        </emma:interpretation>
      </emma:emma>
    </inkml:annotationXML>
    <inkml:trace contextRef="#ctx0" brushRef="#br0">8424 8222 1986 0,'-29'-14'374'0,"29"14"-17"0,-25-44-50 15,11-3-56-15,4-12-27 16,5-10-28-16,0-22-51 15,5-18-30-15,-5-26-57 0,-4-28-24 16,4-37-16-16,0-37-24 16,0-29 11-16,-9-47-18 15,-1-25-4-15,-4-4 20 16,-1 14-16-16,6 41 3 0,4 43 10 15,5 51-115-15,0 47-37 16,5 37-42-16,-5 40-49 16,1 29-99-16,4 40-187 0,0 0-216 15,0 0-25-15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13.8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F37247F-38C3-4655-959D-BB33D465C53C}" emma:medium="tactile" emma:mode="ink">
          <msink:context xmlns:msink="http://schemas.microsoft.com/ink/2010/main" type="inkDrawing" rotatedBoundingBox="9923,5739 9935,3212 11375,3219 11363,5746" hotPoints="10745,3359 11374,4670 10536,5858 9907,4547" semanticType="enclosure" shapeName="Ellipse">
            <msink:sourceLink direction="with" ref="{FDED6309-2E93-47EA-8590-65C56AC089D5}"/>
            <msink:destinationLink direction="with" ref="{29348216-1ACE-4C4A-8C8A-C356E13ED6C8}"/>
            <msink:destinationLink direction="with" ref="{6FF8D985-9238-4E18-87D4-FCF5CA017757}"/>
            <msink:destinationLink direction="with" ref="{83ED55CB-4694-491C-83FE-1A1E626C0980}"/>
          </msink:context>
        </emma:interpretation>
      </emma:emma>
    </inkml:annotationXML>
    <inkml:trace contextRef="#ctx0" brushRef="#br0">8011 2461 1598 0,'-73'22'320'16,"10"3"-25"-16,0 12-54 16,0 25-65-16,5 25-1 0,5 37-19 15,4 50 9-15,10 41-31 16,15 18-39-16,14-4-24 0,20-14-36 15,29-22-16-15,19-22-12 16,29-33 9-16,20-29-16 16,10-36 17-16,14-33-15 0,0-36-2 15,4-26 10 1,-8-22-1-16,-6-21-19 0,-19-22 14 15,-10-23-12-15,-14-35 12 16,-20-37-11-16,-24-40 0 0,-20-40-3 16,-33-33-13-16,-25 0 23 15,-19 22 0-15,-14 51-9 16,-6 55 3-16,-9 69-1 0,0 61 0 15,-15 66-1-15,-5 55-23 16,1 43-102-16,9 30-126 0,14 18-202 16,25 17-285-16,15 9-63 15</inkml:trace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16.15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3ED55CB-4694-491C-83FE-1A1E626C0980}" emma:medium="tactile" emma:mode="ink">
          <msink:context xmlns:msink="http://schemas.microsoft.com/ink/2010/main" type="inkDrawing" rotatedBoundingBox="11180,4171 15738,5001 15689,5269 11131,4439" rotationAngle="-726034440" semanticType="underline">
            <msink:sourceLink direction="with" ref="{DF37247F-38C3-4655-959D-BB33D465C53C}"/>
            <msink:sourceLink direction="with" ref="{CD94793B-70F6-4215-8017-808156D04461}"/>
          </msink:context>
        </emma:interpretation>
      </emma:emma>
    </inkml:annotationXML>
    <inkml:trace contextRef="#ctx0" brushRef="#br0">-6513-4838 1129 0,'15'51'261'0,"14"-8"35"15,24 1-1-15,25 0-47 16,33-1-29-16,35-3-54 0,24 0-20 16,34 4 12-16,14 7-22 15,20 7-60-15,9 4-22 0,15 0 6 16,10 0 43-16,-5-8-39 15,0-6-32-15,-5-5 1 0,-5-10-21 16,-5-7-16-16,-19-8 0 16,-19-7 5-16,-25 0 11 15,-29-8-3-15,-29 1-3 16,-29-4-5-16,-24 0 7 0,-25-4-4 15,-14 4 3-15,-39 0-6 16,0 0 10-16,0 0-14 16,0 0-62-16,0 0-88 0,0 0-125 15,0 0-179-15,0 0-313 16,0 0-72-16</inkml:trace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12.9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D94793B-70F6-4215-8017-808156D04461}" emma:medium="tactile" emma:mode="ink">
          <msink:context xmlns:msink="http://schemas.microsoft.com/ink/2010/main" type="inkDrawing" rotatedBoundingBox="14903,5143 16582,4726 16916,6072 15236,6488" hotPoints="16749,5662 15958,6454 15166,5662 15958,4870" semanticType="enclosure" shapeName="Circle">
            <msink:destinationLink direction="with" ref="{83ED55CB-4694-491C-83FE-1A1E626C0980}"/>
            <msink:destinationLink direction="with" ref="{EE2E149A-2C67-47ED-A5DD-470990548AFE}"/>
            <msink:destinationLink direction="to" ref="{BA70DE4C-230F-4D8D-8938-A9307D86083C}"/>
          </msink:context>
        </emma:interpretation>
      </emma:emma>
    </inkml:annotationXML>
    <inkml:trace contextRef="#ctx0" brushRef="#br0">-2466-3608 2283 0,'-34'25'244'15,"5"12"-4"-15,0 14-28 16,0 18-48-16,9 18-24 0,11 15-51 16,18 7-34-16,21-3-27 15,23-12 1-15,29-10-11 0,25-15 12 16,14-21 6-1,15-19 8-15,10-22-17 0,4-14-7 16,-4-19 7-16,-5-17-22 16,-10-12 1-16,-15-18 1 0,-14-11-12 15,-15-17 15-15,-24-20-10 16,-19-17 13-16,-29-18-13 15,-35-12-5-15,-28-3 91 0,-30 18 94 16,-24 37-57-16,-34 50-35 16,-19 52-59-16,-24 50-1 15,-20 37-41-15,0 25-143 0,14 11-127 16,20 1-184-16,20 6-269 15,23-3-249-15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11.21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E2E149A-2C67-47ED-A5DD-470990548AFE}" emma:medium="tactile" emma:mode="ink">
          <msink:context xmlns:msink="http://schemas.microsoft.com/ink/2010/main" type="inkDrawing" rotatedBoundingBox="11816,9760 14862,5843 14905,5876 11859,9793" semanticType="underline" shapeName="Other">
            <msink:sourceLink direction="with" ref="{CD94793B-70F6-4215-8017-808156D04461}"/>
            <msink:sourceLink direction="with" ref="{B6247196-BD93-47BF-8935-6B7505337E41}"/>
          </msink:context>
        </emma:interpretation>
      </emma:emma>
    </inkml:annotationXML>
    <inkml:trace contextRef="#ctx0" brushRef="#br0">-5843 777 2056 0,'0'0'204'15,"34"-43"66"-15,24-30-23 0,24-29-19 16,20-36-28-16,20-30-40 16,23-28-41-16,11-19-39 15,18-22-47-15,20-17-2 16,20-19-16-16,4-11-9 15,5-11 4-15,-4 8-10 0,-1 14 2 16,-9 18 13-16,-20 29-19 16,-29 41-13-16,-29 35-73 0,-29 30-158 15,-39 37-60-15,-29 24-111 16,-34 59-104-16,0 0-110 15,0 0-75-15</inkml:trace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24.74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6E7D4CC-CC08-4443-919B-D92303C0B7F3}" emma:medium="tactile" emma:mode="ink">
          <msink:context xmlns:msink="http://schemas.microsoft.com/ink/2010/main" type="writingRegion" rotatedBoundingBox="10559,4163 11515,4163 11515,11253 10559,11253"/>
        </emma:interpretation>
      </emma:emma>
    </inkml:annotationXML>
    <inkml:traceGroup>
      <inkml:annotationXML>
        <emma:emma xmlns:emma="http://www.w3.org/2003/04/emma" version="1.0">
          <emma:interpretation id="{0E4883D1-6300-475E-86EC-ED50D89B0B6D}" emma:medium="tactile" emma:mode="ink">
            <msink:context xmlns:msink="http://schemas.microsoft.com/ink/2010/main" type="paragraph" rotatedBoundingBox="10559,4163 11515,4163 11515,11253 10559,11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F8F4BD-0771-41DD-B77C-592C5A39AD7D}" emma:medium="tactile" emma:mode="ink">
              <msink:context xmlns:msink="http://schemas.microsoft.com/ink/2010/main" type="line" rotatedBoundingBox="10559,4163 11515,4163 11515,11253 10559,11253"/>
            </emma:interpretation>
          </emma:emma>
        </inkml:annotationXML>
        <inkml:traceGroup>
          <inkml:annotationXML>
            <emma:emma xmlns:emma="http://www.w3.org/2003/04/emma" version="1.0">
              <emma:interpretation id="{FDED6309-2E93-47EA-8590-65C56AC089D5}" emma:medium="tactile" emma:mode="ink">
                <msink:context xmlns:msink="http://schemas.microsoft.com/ink/2010/main" type="inkWord" rotatedBoundingBox="10559,4163 11001,4163 11001,5102 10559,5102">
                  <msink:destinationLink direction="with" ref="{DF37247F-38C3-4655-959D-BB33D465C53C}"/>
                </msink:context>
              </emma:interpretation>
            </emma:emma>
          </inkml:annotationXML>
          <inkml:trace contextRef="#ctx0" brushRef="#br0">-6692-4842 1005 0,'-49'-4'386'0,"10"15"-28"0,0 18-43 16,-4 15-72-16,-1 7-52 15,5 15-19-15,-4 14-28 16,4 7 11-16,5 4-32 0,5 4-15 16,4-12-18-16,11-6-30 15,9-12 8-15,5-10-12 16,10-12 23-16,-10-43 10 0,34 41-19 15,0-23-15-15,4-15-44 16,-4-10 6-16,5-4-10 16,-5-11-7-16,0-7-15 15,0-4-172-15,0-7-200 0,0 0-495 16,0 4-235-16</inkml:trace>
        </inkml:traceGroup>
        <inkml:traceGroup>
          <inkml:annotationXML>
            <emma:emma xmlns:emma="http://www.w3.org/2003/04/emma" version="1.0">
              <emma:interpretation id="{C8B0C4F4-883C-49E4-9BC6-1748DC4683A1}" emma:medium="tactile" emma:mode="ink">
                <msink:context xmlns:msink="http://schemas.microsoft.com/ink/2010/main" type="inkWord" rotatedBoundingBox="10952,10139 11515,10139 11515,11253 10952,11253">
                  <msink:destinationLink direction="with" ref="{B6247196-BD93-47BF-8935-6B7505337E41}"/>
                </msink:context>
              </emma:interpretation>
            </emma:emma>
          </inkml:annotationXML>
          <inkml:trace contextRef="#ctx0" brushRef="#br0" timeOffset="962.055">-6741 1232 1667 0,'0'0'361'0,"0"0"3"16,0 0-102-16,44-51-64 15,4 22-41-15,1 11-47 0,4 14-19 16,10 4-5-16,-9 4-41 16,4 7-5-16,-10 7 27 0,-4 8 0 15,-5 6 21-15,-39-32-14 16,39 62 0-16,-20-4-23 15,-14 4-28-15,-15 0 3 16,-9 7-30-16,-15 8 9 16,-10-1 0-16,-4 4-10 0,-6 0 5 15,-4 0-9-15,5-7 6 16,4-15-23-16,10-7-67 0,5-11-78 15,34-40-114-15,0 0-182 16,0 0-468-16</inkml:trace>
          <inkml:trace contextRef="#ctx0" brushRef="#br0" timeOffset="618.0354">-6683 1189 1657 0,'0'0'503'16,"20"47"-76"-16,-11 15-116 0,-4 18-69 15,-5 3-84-15,0 8-81 16,0 0-32-16,0 0-27 16,0 4-6-16,0 0-9 15,0-8-63-15,0-3-191 0,0-4-365 16,0-11-305-16</inkml:trace>
        </inkml:traceGroup>
      </inkml:traceGroup>
    </inkml:traceGroup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26.81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A70DE4C-230F-4D8D-8938-A9307D86083C}" emma:medium="tactile" emma:mode="ink">
          <msink:context xmlns:msink="http://schemas.microsoft.com/ink/2010/main" type="inkDrawing" rotatedBoundingBox="16020,5115 19256,7165 18216,8807 14980,6756" semanticType="callout" shapeName="Other">
            <msink:sourceLink direction="to" ref="{CD94793B-70F6-4215-8017-808156D04461}"/>
            <msink:sourceLink direction="from" ref="{BEF6BCE1-A8E6-4B86-A33E-EE30D54483F2}"/>
          </msink:context>
        </emma:interpretation>
      </emma:emma>
    </inkml:annotationXML>
    <inkml:trace contextRef="#ctx0" brushRef="#br0">-1830-3044 846 0,'0'0'288'0,"0"0"57"15,0 0 24-15,0 0-77 16,0 0-72-16,0 0-49 15,0 0-33-15,0 0-26 16,0-51-53-16,0 51-12 0,5-47-11 16,-5 47-14-16,0-55 8 15,5 8-24-15,-5-4 0 16,4 0 4-16,1-11-22 0,0-4 21 15,-5 1-9-15,10 10-5 16,-5 8 8-16,0 11-14 0,-5 36 11 16,0 0 0-16,0-37-7 15,0 37 11-15,0 0-15 16,0 0 15-16,0 0-12 15,0 0 14-15,33 22-6 0,-33-22 0 16,44 47 15-16,-10-3-25 16,-34-44 22-16,49 58-17 15,-15-14 12-15,-34-44-11 0,34 40 7 16,-34-40 2-16,0 0-10 15,34 33 19-15,-34-33-22 16,0 0 20-16,0 0-9 0,0 0-3 16,0 0 0-16,29-48-3 15,-15 5 7-15,-9-5-13 0,0 5 12 16,-5 3 7-1,0 40-23-15,-5-40 16 0,5 40-3 16,0 0 0-16,0-33-3 16,0 33-12-16,0 0 15 0,0 0-3 15,0 0 5-15,29-15-2 16,0 23-3-16,0 6 11 15,5 15-13-15,5 11 16 0,5 4-15 16,0 3-132-16,-1 8-535 16,6 0-390-16</inkml:trace>
    <inkml:trace contextRef="#ctx0" brushRef="#br0" timeOffset="-10044.5745">-1432-3241 1407 0,'0'0'76'0,"-10"55"181"15,20 0 58-15,14 6-16 16,20 12-40-16,9 22-46 16,15 21-63-16,19 30 15 0,15 18-30 15,20 10-30-15,4 8 4 16,10 4 14-16,-1 3-13 0,6 0-41 15,-10-3 6-15,-5-4 31 16,-9-15 25-16,-15-10-26 16,-10-19-14-16,-10-10-35 0,-14-16-24 15,-5-21-15-15,-19-18-10 16,-5-18-2-16,-15-15 0 15,-24-40 12-15,0 0-17 16,29 25-22-16,-29-25-120 0,0 0-107 16,0 0-99-16,0 0-154 15,0 0-263-15,25-40-183 16</inkml:trace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27.92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FE0ABED-8769-48C5-8D46-A95CA115CE34}" emma:medium="tactile" emma:mode="ink">
          <msink:context xmlns:msink="http://schemas.microsoft.com/ink/2010/main" type="writingRegion" rotatedBoundingBox="18401,9586 18954,9586 18954,10834 18401,10834">
            <msink:destinationLink direction="with" ref="{CB934030-9F08-4D7E-B045-13F71D07861E}"/>
          </msink:context>
        </emma:interpretation>
      </emma:emma>
    </inkml:annotationXML>
    <inkml:traceGroup>
      <inkml:annotationXML>
        <emma:emma xmlns:emma="http://www.w3.org/2003/04/emma" version="1.0">
          <emma:interpretation id="{BD99A503-EAE6-4762-89F1-A1597419BF1B}" emma:medium="tactile" emma:mode="ink">
            <msink:context xmlns:msink="http://schemas.microsoft.com/ink/2010/main" type="paragraph" rotatedBoundingBox="18401,9586 18954,9586 18954,10834 18401,10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AEC5BD-2747-4D1A-9893-FD35B85B2399}" emma:medium="tactile" emma:mode="ink">
              <msink:context xmlns:msink="http://schemas.microsoft.com/ink/2010/main" type="line" rotatedBoundingBox="18401,9586 18954,9586 18954,10834 18401,10834"/>
            </emma:interpretation>
          </emma:emma>
        </inkml:annotationXML>
        <inkml:traceGroup>
          <inkml:annotationXML>
            <emma:emma xmlns:emma="http://www.w3.org/2003/04/emma" version="1.0">
              <emma:interpretation id="{BEF6BCE1-A8E6-4B86-A33E-EE30D54483F2}" emma:medium="tactile" emma:mode="ink">
                <msink:context xmlns:msink="http://schemas.microsoft.com/ink/2010/main" type="inkWord" rotatedBoundingBox="18401,9586 18954,9586 18954,10834 18401,10834">
                  <msink:destinationLink direction="from" ref="{BA70DE4C-230F-4D8D-8938-A9307D86083C}"/>
                </msink:context>
              </emma:interpretation>
            </emma:emma>
          </inkml:annotationXML>
          <inkml:trace contextRef="#ctx0" brushRef="#br0">-4459-3287 676 0,'0'0'171'0,"0"0"-8"16,0 0 26-16,0 0 19 16,0 0 12-16,24 0-1 0,-24 0-77 15,29-32-58-15,-9-5-8 16,-1-3-8-16,0-7-34 15,-4-8-2-15,-1-3-20 16,6-18 11-16,-6-4-14 0,6-15-9 16,-6-3 14-16,1 3-14 15,0 11 0-15,-6 15 21 16,-4 18 13-16,0 11 8 0,-5 40-12 15,0 0 30-15,0 0 19 16,0 0-51-16,24 62 2 16,-4 0 9-16,-1 0 0 0,5 0-12 15,5-4-9-15,-4-3-2 16,4-8-7-16,-5-7 13 15,5-4-8-15,-29-36 34 16,34 29-16-16,-34-29 33 0,0 0 34 16,29 11 9-16,-29-11-51 15,0 0-6-15,5-47-7 0,0-8-31 16,-10-14 2-16,0-11-11 15,0-11-4-15,1-11 14 16,4 4-14-16,0 7 2 0,4 18-2 16,1 8-29-16,0 21-237 15,-5 44-656-15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08.99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0E5E726-3341-4BF9-9B69-4B77118BB24A}" emma:medium="tactile" emma:mode="ink">
          <msink:context xmlns:msink="http://schemas.microsoft.com/ink/2010/main" type="inkDrawing" rotatedBoundingBox="15355,8866 16063,3535 19243,3957 18535,9289" hotPoints="17661,3818 18841,6747 16875,9217 15694,6288" semanticType="enclosure" shapeName="Ellipse">
            <msink:destinationLink direction="with" ref="{FA6A535D-87CE-4A51-8485-712FB4D9CCD1}"/>
            <msink:destinationLink direction="with" ref="{72CFC829-3FBB-45EA-8061-E2174D292212}"/>
          </msink:context>
        </emma:interpretation>
      </emma:emma>
    </inkml:annotationXML>
    <inkml:trace contextRef="#ctx0" brushRef="#br0">2168 40 2512 0,'-93'-52'292'16,"-25"30"-48"-16,-40 44-1 0,-29 55-29 16,-25 75-60-16,-20 70-37 15,-4 55-46-15,4 59 10 0,16 48-25 31,28 30-9-31,41 7-33 0,48 4-6 16,50-8-3-16,49-18 4 16,54-25 16-16,50-31 3 15,43-40-17-15,45-44 1 0,30-49 0 16,19-47-4-16,11-56-3 0,-1-52-5 16,-10-55 5-16,-9-66 11 15,-10-63 5-15,-11-63-18 16,-9-63-14-16,-10-63 22 15,-14-74-15-15,-26-62-4 0,-23-41-3 0,-41-23 21 16,-39 9-15-16,-49 43 9 0,-54 71-13 16,-59 84 6-16,-59 90-19 15,-45 88 7-15,-34 85 22 0,-25 77 6 16,-15 64-13-16,10 43-4 16,20 27-22-16,40 14-95 15,43 4-80 1,45 4-84-16,40-4-124 0,48-7-220 15,45-4-234-15</inkml:trace>
  </inkml:traceGroup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10.28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6247196-BD93-47BF-8935-6B7505337E41}" emma:medium="tactile" emma:mode="ink">
          <msink:context xmlns:msink="http://schemas.microsoft.com/ink/2010/main" type="inkDrawing" rotatedBoundingBox="11910,9140 11986,11613 10434,11661 10358,9187" hotPoints="11179,9164 11901,10435 11075,11642 10353,10371" semanticType="enclosure" shapeName="Ellipse">
            <msink:sourceLink direction="with" ref="{C8B0C4F4-883C-49E4-9BC6-1748DC4683A1}"/>
            <msink:destinationLink direction="with" ref="{3CD18DFE-BE43-4F78-BEB8-65998E4EBAFC}"/>
            <msink:destinationLink direction="with" ref="{F825CF81-5748-407A-B284-7094C37095F8}"/>
            <msink:destinationLink direction="with" ref="{EE2E149A-2C67-47ED-A5DD-470990548AFE}"/>
          </msink:context>
        </emma:interpretation>
      </emma:emma>
    </inkml:annotationXML>
    <inkml:trace contextRef="#ctx0" brushRef="#br0">-6712 293 1987 0,'-48'15'297'16,"4"10"25"-16,-9 12-70 15,-6 14-62-15,1 21-52 16,-5 23-43-16,-5 25 1 0,5 29-5 15,10 26-17-15,9 18-5 16,20 14-21-16,24 15-8 16,14 0-5-16,20-18-19 0,20-22-11 15,18-33 0-15,25-36-15 16,15-40 13-16,19-37 4 0,10-36-7 15,4-25 0-15,-4-33 13 16,-5-26-21-16,-10-22 16 16,-19-25-11-16,-15-14 7 15,-24-23-4-15,-19-17 3 0,-25-15-3 16,-24-19-25-16,-29-10-14 15,-25-4-15-15,-18 11 26 16,-21 26 28-16,-9 43 0 0,-9 58 14 16,-6 59-11-16,-9 54 3 15,0 47-6-15,5 23-8 16,9 14-3-16,15 0-140 0,24-8-196 15,25-7-341-15,19-14-310 16</inkml:trace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21.46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BFB8152-436F-4551-87D7-ABDE4A8E223C}" emma:medium="tactile" emma:mode="ink">
          <msink:context xmlns:msink="http://schemas.microsoft.com/ink/2010/main" type="inkDrawing" rotatedBoundingBox="2274,4146 2521,1029 5066,1231 4819,4348" hotPoints="5186,2616 3727,4075 2268,2616 3727,1157" semanticType="enclosure" shapeName="Circle">
            <msink:sourceLink direction="with" ref="{5F934A04-0C34-4AE3-AE38-66D09ECF239A}"/>
          </msink:context>
        </emma:interpretation>
      </emma:emma>
    </inkml:annotationXML>
    <inkml:trace contextRef="#ctx0" brushRef="#br0">1518 2741 1185 0,'0'0'257'16,"0"0"27"-16,10-40-46 16,-10 40-20-16,0 0-13 15,0 0-4-15,0 0-38 0,0 0-93 16,0 0-12-16,-44 26-14 15,1 10 30-15,-11 0-36 16,1 8-3-16,-10 0-9 16,-5-1 9-16,-10-2 15 0,1-1-19 15,-6-11 18-15,-4-4-10 16,4-10 13-16,1-12-1 15,4-10-29-15,-4-18-3 0,4-15-19 16,5-22 0-16,5-22-5 16,1-18-5-16,3-25 10 0,11-19-3 15,5-25-13-15,9-29 16 16,5-22-8-16,9-11-8 15,21 7-1-15,8 19 0 16,16 21-34-16,14 19-12 0,14 10 25 16,15 19-2-16,10 22 29 15,10 14-2-15,4 14 1 16,5 16 12-16,5 17-9 0,5 11 9 15,5 8 2-15,14 7-5 16,5 11-7-16,1 3 13 0,-1 11-14 16,0 4 20-16,0 11-18 15,-5 8 21-15,1 6-3 0,-11 15-20 16,-4 7 17-16,-10 12-2 15,-5 13-9-15,-9 8 14 16,-10 19-15-16,-15 10 22 0,-5 18-7 16,-14 12 7-16,-15 17-5 15,-9 4 12-15,-15-3-9 0,-10-1 18 16,-14-3-3-16,-10 0-12 15,-10-11 6-15,-9 7-15 16,-15-11 4-16,-5 4 14 0,-4-14-6 16,-1-8 0-16,0-15-6 15,5-10 2-15,1-19-16 0,9-14 5 16,4-11-1-16,1-14 4 15,10-12-5-15,4-10 8 16,5-4-11-16,15-4 8 0,24-7-13 16,0 0 9-16,-29 3-16 15,29-3-50-15,0 0-178 0,0 0-274 16,0 0-416-16</inkml:trace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12.43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B934030-9F08-4D7E-B045-13F71D07861E}" emma:medium="tactile" emma:mode="ink">
          <msink:context xmlns:msink="http://schemas.microsoft.com/ink/2010/main" type="inkDrawing" rotatedBoundingBox="19299,8875 19608,11162 17846,11400 17537,9113" hotPoints="19629,10269 18606,11292 17582,10269 18606,9245" semanticType="enclosure" shapeName="Circle">
            <msink:sourceLink direction="with" ref="{EFE0ABED-8769-48C5-8D46-A95CA115CE34}"/>
            <msink:destinationLink direction="with" ref="{F825CF81-5748-407A-B284-7094C37095F8}"/>
          </msink:context>
        </emma:interpretation>
      </emma:emma>
    </inkml:annotationXML>
    <inkml:trace contextRef="#ctx0" brushRef="#br0">-5051-4837 2620 0,'-20'69'223'0,"1"8"-60"16,-5 21 18-16,-1 22 35 16,11 26 16-16,4 32-47 0,10 29-51 15,15 19-73-15,19 3-25 16,24-21-21-16,24-26 2 15,20-44-8-15,29-40 8 0,15-47-9 16,14-40 3-16,-5-44 5 16,1-32-26-16,-11-30 30 0,-9-29-26 15,-15-21 6-15,-14-23 0 16,-24-17-19-16,-16-15-20 15,-33-11 8-15,-29-15-14 16,-44 0 11-16,-33 23 24 16,-35 28-6-16,-43 51 16 0,-30 44-12 15,-14 44-3-15,-15 28-23 16,5 23-165-16,5 7-136 0,15-4-255 15,14-3-288-15</inkml:trace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3:22.6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749CAEF-D53B-4C96-A83C-AC34B081A557}" emma:medium="tactile" emma:mode="ink">
          <msink:context xmlns:msink="http://schemas.microsoft.com/ink/2010/main" type="writingRegion" rotatedBoundingBox="3319,1903 3964,1903 3964,3243 3319,3243"/>
        </emma:interpretation>
      </emma:emma>
    </inkml:annotationXML>
    <inkml:traceGroup>
      <inkml:annotationXML>
        <emma:emma xmlns:emma="http://www.w3.org/2003/04/emma" version="1.0">
          <emma:interpretation id="{778E0C78-5280-4547-9BC2-D68605106D7F}" emma:medium="tactile" emma:mode="ink">
            <msink:context xmlns:msink="http://schemas.microsoft.com/ink/2010/main" type="paragraph" rotatedBoundingBox="3319,1903 3964,1903 3964,3243 3319,3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423483-453B-43C0-9905-9009EAD5ED3E}" emma:medium="tactile" emma:mode="ink">
              <msink:context xmlns:msink="http://schemas.microsoft.com/ink/2010/main" type="line" rotatedBoundingBox="3319,1903 3964,1903 3964,3243 3319,3243"/>
            </emma:interpretation>
          </emma:emma>
        </inkml:annotationXML>
        <inkml:traceGroup>
          <inkml:annotationXML>
            <emma:emma xmlns:emma="http://www.w3.org/2003/04/emma" version="1.0">
              <emma:interpretation id="{5F934A04-0C34-4AE3-AE38-66D09ECF239A}" emma:medium="tactile" emma:mode="ink">
                <msink:context xmlns:msink="http://schemas.microsoft.com/ink/2010/main" type="inkWord" rotatedBoundingBox="3319,1903 3964,1903 3964,3243 3319,3243">
                  <msink:destinationLink direction="with" ref="{9BFB8152-436F-4551-87D7-ABDE4A8E223C}"/>
                </msink:context>
              </emma:interpretation>
            </emma:emma>
          </inkml:annotationXML>
          <inkml:trace contextRef="#ctx0" brushRef="#br0">936 2112 1357 0,'-10'-37'261'16,"10"37"29"-16,-9-54-70 15,4 6-70-15,0-6-6 0,5-8-49 16,10-11-12-16,4-14-36 15,1-26-11-15,9-7-23 16,5-4-10-16,0 11 3 16,5 8 10-16,0 10-16 0,0 15 8 15,-5 15 0-15,-4 10-2 16,-1 19 42-16,5 17 43 0,0 23 5 15,5 25-10-15,-5 29-16 16,0 30-17-16,-4 17-18 0,-1 15-23 16,0 0 9-16,-4-3-16 15,-1-8 10-15,0-11-12 16,-4-10-8-16,-1-16 12 0,1-10-17 15,-5-18-113-15,-1-8-147 16,-9-36-266-16,0 0-262 16</inkml:trace>
          <inkml:trace contextRef="#ctx0" brushRef="#br0" timeOffset="188.0108">1135 1529 1759 0,'-19'37'260'15,"19"-37"51"1,0 0-44-16,34 7-102 0,9-11-53 16,11-17-66-16,4-12-23 15,10-7-112-15,-5 0-405 0,5 0-400 16</inkml:trace>
        </inkml:traceGroup>
      </inkml:traceGroup>
    </inkml:traceGroup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4:32.55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81F5B42-3F3D-4E5D-AFCC-714DEA2E4B65}" emma:medium="tactile" emma:mode="ink">
          <msink:context xmlns:msink="http://schemas.microsoft.com/ink/2010/main" type="writingRegion" rotatedBoundingBox="23546,19158 2812,18923 2869,13886 23603,14121"/>
        </emma:interpretation>
      </emma:emma>
    </inkml:annotationXML>
    <inkml:traceGroup>
      <inkml:annotationXML>
        <emma:emma xmlns:emma="http://www.w3.org/2003/04/emma" version="1.0">
          <emma:interpretation id="{83EEACDA-539E-48DC-BED7-130CE669DD95}" emma:medium="tactile" emma:mode="ink">
            <msink:context xmlns:msink="http://schemas.microsoft.com/ink/2010/main" type="paragraph" rotatedBoundingBox="6998,17154 16617,16742 16712,18965 7093,193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0B3557-5529-4286-9036-37E7C1C3AF0B}" emma:medium="tactile" emma:mode="ink">
              <msink:context xmlns:msink="http://schemas.microsoft.com/ink/2010/main" type="line" rotatedBoundingBox="6998,17154 16617,16742 16712,18965 7093,19377"/>
            </emma:interpretation>
          </emma:emma>
        </inkml:annotationXML>
        <inkml:traceGroup>
          <inkml:annotationXML>
            <emma:emma xmlns:emma="http://www.w3.org/2003/04/emma" version="1.0">
              <emma:interpretation id="{F564A3E9-CDC4-45F2-AAB4-C2BB2AD5701D}" emma:medium="tactile" emma:mode="ink">
                <msink:context xmlns:msink="http://schemas.microsoft.com/ink/2010/main" type="inkWord" rotatedBoundingBox="6997,17577 9113,17426 9222,18944 7105,19095"/>
              </emma:interpretation>
            </emma:emma>
          </inkml:annotationXML>
          <inkml:trace contextRef="#ctx0" brushRef="#br0">-13946 4236 1908 0,'5'40'363'0,"14"-7"-29"15,1-8-75-15,9-3-83 0,0-7-95 16,5-5-38-16,0-6-22 15,0-4-4-15,-5-4-14 16,-5 1-3-16,-24 3-33 0,0 0-19 16,15-29 4-16,-15 29 1 0,0-40 32 15,-15 7-10-15,1 4 25 16,-1 0-20-16,-4 10 24 0,-1 8-20 15,-4 11 23-15,0 15-7 16,-5 11 12-16,4 6 30 0,-4 12 35 16,0 11 9-16,0 3 11 0,0 4 2 15,-5 3-3-15,10-3 12 16,-5-4-25-16,-1-3-10 0,-4-11-33 15,5-8-12-15,0-3-2 16,5-15 17-16,-5-7 12 16,5-7 20-16,-1-12-3 0,1-10-30 15,5-11-14-15,4-15-4 0,10-14-15 16,5-11-7-16,5-11-12 15,10-4 7-15,9-3-1 0,5 7-5 16,0 10-1-16,5 9-182 16,-5 10-152-16,-4 14-181 0,-25 37-280 15,14-36-145-15</inkml:trace>
          <inkml:trace contextRef="#ctx0" brushRef="#br0" timeOffset="1055.0601">-15814 4139 2727 0,'24'0'61'0,"-24"0"-28"15,19-7-113-15,-19 7-414 0,0 0-524 16</inkml:trace>
          <inkml:trace contextRef="#ctx0" brushRef="#br0" timeOffset="670.0383">-14936 3845 1780 0,'29'-4'251'0,"-29"4"-20"0,0 0-119 16,0 0-73-16,0 0-226 15,24-11-324-15,-4 0-141 0</inkml:trace>
          <inkml:trace contextRef="#ctx0" brushRef="#br0" timeOffset="513.0293">-14465 3714 1368 0,'0'0'403'0,"-10"-33"58"0,10 33-120 16,0 0-139-16,0 0 33 0,-5 25-27 15,0 19-66-15,1 7-43 16,8 7-28-16,-8 0-31 0,-1 1-23 15,-5-5-4-15,-5-3-4 16,1-3-9-16,-10-1-4 16,-1-11-10-16,6-7-52 0,19-29-60 15,-34 33-36-15,5-18-4 0,5-15 16 16,24 0 29-16,-25-19 28 15,25 19 33-15,-29-47 33 0,15 0 16 16,-1 3 5-16,5 8-8 0,10 36 14 16,-4-33 9-16,4 33-3 15,0 0 65-15,0 0 59 0,0 0-14 16,-15 44-25-16,0-1-8 0,-4 5-8 15,0-1 1-15,-1-3-22 16,1-4-26-16,19-40-10 16,-34 43-6-16,34-43-6 0,-39 37-11 15,39-37 10-15,-29 18 1 16,29-18-26-16,0 0-32 0,-34-18-26 15,34 18 2-15,-20-51 7 0,11 0 3 16,4-4 18-16,0 12 25 16,0 3 26-16,5 10-10 0,0 30 3 15,0 0 10-15,0 0 36 16,0 0 15-16,-34 37-16 0,10 3-17 15,-10 11-7-15,-5 0-17 16,0 7-4-16,-4 0 9 0,4-3-93 16,5-11-173-16,34-44-270 0,-39 43-159 15,39-43-55-15</inkml:trace>
          <inkml:trace contextRef="#ctx0" brushRef="#br0" timeOffset="858.049">-13786 3307 1437 0,'29'7'384'0,"-29"-7"56"16,-5 26-97-16,-14 7-134 15,-20 7-111-15,-14 7-52 0,-25 4-24 16,-14 11-29-16,-20 3-215 15,-19 3-344-15,-5 5-235 0</inkml:trace>
        </inkml:traceGroup>
        <inkml:traceGroup>
          <inkml:annotationXML>
            <emma:emma xmlns:emma="http://www.w3.org/2003/04/emma" version="1.0">
              <emma:interpretation id="{FC98D653-B0F4-439C-AED6-D40E47A7C8E0}" emma:medium="tactile" emma:mode="ink">
                <msink:context xmlns:msink="http://schemas.microsoft.com/ink/2010/main" type="inkWord" rotatedBoundingBox="9737,17037 13282,16885 13369,18921 9824,19073"/>
              </emma:interpretation>
            </emma:emma>
          </inkml:annotationXML>
          <inkml:trace contextRef="#ctx0" brushRef="#br0" timeOffset="-511.0293">-12529 4538 2181 0,'15'40'378'0,"-15"-40"5"15,0 0-99-15,0 0-131 16,0 0-75-16,0 0-53 0,0 0-196 16,0 0-275-16,0 0-444 0</inkml:trace>
          <inkml:trace contextRef="#ctx0" brushRef="#br0" timeOffset="-671.0384">-11830 3901 1994 0,'0'0'387'0,"0"0"-36"15,0 0-64-15,19 29-61 0,-19-29-38 16,10 40-34-16,-15-7-20 0,-10-4-11 15,-14 4-11-15,-5-4-6 16,-19 4-31-16,-5-8-21 16,-15 1-7-16,-5-1-35 0,-4-3 3 15,-10-15-5-15,-1 0-2 0,1-7-18 16,0-7 6-16,0-7-1 15,4-8-7-15,1-4-132 0,14-3-137 16,15 4-101-16,10 3-140 16,18 4-237-16,30 18-40 0</inkml:trace>
          <inkml:trace contextRef="#ctx0" brushRef="#br0" timeOffset="-987.0565">-11088 3654 1541 0,'0'0'362'0,"-19"0"6"0,19 0-92 15,0 0-118-15,0 0-86 16,0 0-31-16,0 0-204 0,0 0-280 16,0 0-289-16</inkml:trace>
          <inkml:trace contextRef="#ctx0" brushRef="#br0" timeOffset="-1350.0773">-10724 3715 1392 0,'0'0'305'0,"0"0"24"16,0 37-42-16,-5-5-103 15,0 8-63-15,1 0-63 16,-1 0-24-16,0-3-19 0,0-4 2 16,-5-1-11-16,-9 1-2 0,-5 0-8 15,-10-4-14-15,0-7-40 16,0-4-47-16,-5-7 19 0,10-4-31 15,0-3 19-15,0-4 7 0,29 0 46 16,-39-11 32-16,10 4-5 16,29 7 15-16,0 0 3 0,0 0-10 15,-30-7 4-15,30 7-15 0,0 0 28 16,0 0-4-1,0 0-7-15,0 0 13 0,0 0-21 16,0 0 30-16,25 40-22 0,4-22 4 16,0-7 9-16,5-8-25 15,-5 1 29-15,0 0-20 0,-29-4 14 16,0 0 8-16,0 0-15 0,0 0 20 15,0 0-11-15,0 0-16 16,-39 40 20-16,-9-11-10 0,-1-7-3 16,1-8 0-16,-6-7-5 0,11-3 95 15,-1-8 27-15,10-6-6 16,0-9-35-16,10-6-28 0,0-12-12 15,9-6-33-15,0-15 13 16,6-8-24-16,9-3 18 16,-5-8-20-16,5 1 14 0,0-1-114 15,5-3-207-15,4 5-254 0,1 2-135 16</inkml:trace>
          <inkml:trace contextRef="#ctx0" brushRef="#br0" timeOffset="-1153.066">-10743 3137 1880 0,'29'0'422'0,"-5"0"-138"16,5-3-140-16,-5-5-57 0,6 1-59 15,-30 7-145-15,24-4-278 0,-24 4-290 16,0 0-124-16</inkml:trace>
          <inkml:trace contextRef="#ctx0" brushRef="#br0" timeOffset="-1890.1082">-10510 3392 1441 0,'0'0'317'16,"0"0"58"-16,0 0-40 0,14 44-103 15,-9 7-106-15,5 11-44 16,-5 7-52-16,-5 3 3 0,4 0-18 16,-8 5-15-16,-1 3 2 0,-10-3-171 15,1-5-290-15,-6 1-252 16,-9-4-71-16</inkml:trace>
          <inkml:trace contextRef="#ctx0" brushRef="#br0" timeOffset="-2151.1231">-9792 2773 902 0,'0'0'207'16,"-10"48"78"-16,-4 17-11 15,-1 15-50-15,0 18 34 0,-4 15 3 16,4 7-70-16,6-3-96 0,-6-4-43 15,5-11-38-15,1-5-5 16,-6-10-42-16,1-3-279 16,-6-15-328-16,6-7-178 0</inkml:trace>
          <inkml:trace contextRef="#ctx0" brushRef="#br0" timeOffset="-2402.1374">-9554 3854 1224 0,'14'0'370'0,"-14"0"87"16,0 0-4-16,0 0-85 15,10 25-84-15,-10 8-26 16,-10 7-14-16,0 0 3 0,-14 7-8 16,-5 8 11-16,0 10-19 0,-5 5-64 15,0 2-86-15,-5 1-71 16,0 4 24-16,-9-1-62 0,4-3-321 15,-4-4-176-15,4-7-145 16,0-11-389-16,15-11-81 0</inkml:trace>
        </inkml:traceGroup>
        <inkml:traceGroup>
          <inkml:annotationXML>
            <emma:emma xmlns:emma="http://www.w3.org/2003/04/emma" version="1.0">
              <emma:interpretation id="{37BB0491-DD4E-45A4-B6F6-ED51B8F19CBC}" emma:medium="tactile" emma:mode="ink">
                <msink:context xmlns:msink="http://schemas.microsoft.com/ink/2010/main" type="inkWord" rotatedBoundingBox="13987,17166 16630,17053 16712,18965 14069,19078"/>
              </emma:interpretation>
            </emma:emma>
          </inkml:annotationXML>
          <inkml:trace contextRef="#ctx0" brushRef="#br0" timeOffset="-4543.2599">-8526 3636 1005 0,'0'0'338'0,"0"0"42"16,0 0-11-16,0 0-98 0,-14-11-100 15,14 11-34-15,0 0 119 16,-15 29-43-16,10 3-46 0,0 12-55 15,5 3-51-15,5 4-34 0,0 0-4 16,0 4-13-16,-5 3-5 16,5 0-5-16,-5-7-15 0,-5 4-190 15,-5-1-287-15,1-3-341 16,-1-11-76-16</inkml:trace>
          <inkml:trace contextRef="#ctx0" brushRef="#br0" timeOffset="-4258.2436">-8550 3730 1554 0,'0'-33'400'0,"0"33"25"16,5-33-87-16,5 12-129 15,-10 21-77-15,9-22-29 16,-9 22-26-16,20-10-38 0,-20 10-8 15,19-4-19-15,-19 4 10 0,0 0-14 16,20 0-12-16,-20 0 12 16,0 0 4-16,0 0-4 0,0 0-8 15,0 0 8-15,0 0-13 0,0 0-1 16,0 0 8-16,0 0 3 15,0 0-10-15,0 0 10 0,0 0-14 16,0 0-112-16,0 0-270 16,0 0-371-16,-10 33-131 0</inkml:trace>
          <inkml:trace contextRef="#ctx0" brushRef="#br0" timeOffset="-2891.1654">-8521 3636 734 0,'0'0'202'0,"0"0"62"16,0 0-14-16,-10 35-33 0,1-2-26 16,4-4-67-16,0 8 5 15,0-1 18-15,5 1-31 0,5 3-18 16,-5 0 3-16,5 3-15 15,-5 1 6-15,0 0 7 16,0-8 11-16,-5 1-11 0,0-1-25 16,5-36-19-16,-14 44-12 15,14-44 2-15,-20 32 6 0,20-32-5 16,0 0 15-16,0 0 16 0,0 0-31 15,0 0-14-15,-19 15-23 16,19-15 5-16,0 0-2 0,-15-33-12 16,6-3-4-16,9-4 0 0,0-8 1 15,9-13 3-15,1-5 0 16,5-14-3-16,-1-15 3 0,5-7 0 15,6 9-17-15,4 5 2 16,-5 15 15-16,5 15-4 16,5 11 4-16,0 21 0 0,0 26-3 15,5 15 3-15,-5 18-5 0,-10 10 0 16,-4 12 11-16,-6 0-3 15,-4 7-3-15,-10-1 5 0,0-3-5 16,-5 4 8-16,-5-8-8 16,-4 4 6-16,9-3-10 0,-19 3 20 15,-10-7-16-15,-5 0 3 16,0 0-1-16,-10 0 10 0,1-3-5 15,4-8-7-15,-4-4 0 16,-1-3 11-16,6 0-8 0,-1-12 2 16,5 1-11-16,5-4 1 0,34-18 7 15,-29 19-6-15,29-19-111 16,0 0-91-16,0 0-141 0,0 0-182 15,0 0-269-15</inkml:trace>
          <inkml:trace contextRef="#ctx0" brushRef="#br0" timeOffset="-3719.2128">-7686 3923 846 0,'0'0'274'0,"-5"-29"33"15,5 29 10-15,0 0-26 0,0-22-43 16,0 22-34-16,0 0-66 16,0 0-69-16,0 0-26 0,0 0 78 15,0 0-24-15,0 0-24 0,14 40-36 16,-4 0-26-16,0-4 22 15,0 4 2-15,-6 0-19 16,6 0-4-16,0-3-18 0,-10-4 0 16,5-4 10-16,-10 0-17 0,-5 0 14 15,10-29-11-15,-34 36-6 16,0-10-20-16,-5-4-49 0,-4-11-14 15,-1-4 26-15,0-11 0 0,10-3 12 16,0-8 24-16,34 15 12 16,-34-40-8-16,15-3 23 0,14 6 3 15,10 1-16-15,10 3 17 0,9 4 10 16,0 3-7-16,10 8 14 15,0 4-10-15,0-1-15 16,0 4 14-16,0 4-161 0,-34 7-374 16,29-4-288-16</inkml:trace>
          <inkml:trace contextRef="#ctx0" brushRef="#br0" timeOffset="-5267.3013">-7220 3937 1199 0,'19'40'354'0,"-4"-11"30"0,-1 4-82 16,-9 0-117-16,10-8-76 0,-15-25-51 16,4 30-37-16,-4-30 25 15,0 0-54-15,5 25 22 0,-5-25-21 16,0 0 7-16,-19 18 0 0,-1-10 11 15,1-5-22-15,0-6 20 16,-1-5-9-16,-4 5-10 0,5-5 18 16,-6 8 17-16,-4 8 71 15,-5 10 51-15,-5 11 5 16,-9 7-24-16,-6 8-36 0,1 3-31 15,0 1-28-15,4-5-27 0,6 1 13 16,-1 0-19-16,0-1-88 16,5-6-203-16,1 3-274 0,4-11-294 15</inkml:trace>
          <inkml:trace contextRef="#ctx0" brushRef="#br0" timeOffset="-5627.3219">-6677 4523 1491 0,'-19'0'274'0,"-1"-3"-108"16,-4-8-61-16,-5-4-53 0,0 1-32 15,9-4-9-15,-4-1 5 16,5-6-35-16,14-4 35 0,0 0-24 16,15-1 8-16,4 1-7 15,1 8 12-15,4 6-19 0,6 8 5 16,-1 10 19-16,0 12 7 0,-24-15 126 15,19 44 17-15,-9-1-20 16,-5 8 8-16,-15 4-15 0,1 3-19 16,-11 0-47-16,1 1-37 15,-5-1-7-15,-6-7-54 16,-8-4-222-16,-11-3-278 0,-4-11-208 15</inkml:trace>
          <inkml:trace contextRef="#ctx0" brushRef="#br0" timeOffset="-4890.2796">-6260 2933 1514 0,'0'0'398'0,"20"22"-6"0,-10 0-61 16,-6 4-115-16,-13 3-81 15,9-29-42-15,-25 36-43 0,-4-7-24 16,-9-7-6-16,-1-4-20 0,-5 0 2 16,-9-7-2-16,-1-3-10 15,1-1-54-15,-1-7-57 16,6 0-2-16,4 0 6 0,1-11 46 15,4-4 34-15,10-14 17 0,4 4 10 16,6-4 4-16,9-4 6 16,1 7 3-16,9 26 6 0,0 0 18 15,-5-29 1-15,5 29 73 0,0 0 15 16,0 0-30-16,-20 44-27 15,1 3-31-15,0 1-11 0,-6-1-7 16,1 8-40-16,-5-4-315 0,-10-4-442 16</inkml:trace>
        </inkml:traceGroup>
      </inkml:traceGroup>
    </inkml:traceGroup>
    <inkml:traceGroup>
      <inkml:annotationXML>
        <emma:emma xmlns:emma="http://www.w3.org/2003/04/emma" version="1.0">
          <emma:interpretation id="{56EAB879-E8A0-43F0-9D35-C9C9C8B6B2D8}" emma:medium="tactile" emma:mode="ink">
            <msink:context xmlns:msink="http://schemas.microsoft.com/ink/2010/main" type="paragraph" rotatedBoundingBox="23564,17631 2830,17396 2869,13886 23603,14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337CB6-E89D-49AC-8484-41113F7AEDAF}" emma:medium="tactile" emma:mode="ink">
              <msink:context xmlns:msink="http://schemas.microsoft.com/ink/2010/main" type="line" rotatedBoundingBox="23564,17631 2830,17396 2869,13886 23603,14121"/>
            </emma:interpretation>
          </emma:emma>
        </inkml:annotationXML>
        <inkml:traceGroup>
          <inkml:annotationXML>
            <emma:emma xmlns:emma="http://www.w3.org/2003/04/emma" version="1.0">
              <emma:interpretation id="{1AC38EC9-0704-4520-A594-77DB7315D8B8}" emma:medium="tactile" emma:mode="ink">
                <msink:context xmlns:msink="http://schemas.microsoft.com/ink/2010/main" type="inkWord" rotatedBoundingBox="23576,16540 18927,16487 18955,14068 23603,14121"/>
              </emma:interpretation>
            </emma:emma>
          </inkml:annotationXML>
          <inkml:trace contextRef="#ctx0" brushRef="#br0" timeOffset="-34434.9695">733 0 2809 0,'10'65'76'15,"-25"1"99"-15,-33 10 29 16,-30 8-69-16,-19 3-70 0,-20 4-43 15,-9-7-126-15,0 4-329 16,-10-8-566-16</inkml:trace>
          <inkml:trace contextRef="#ctx0" brushRef="#br0" timeOffset="-36339.0785">-407 1459 1400 0,'-5'43'430'0,"0"12"58"16,0 7-79-16,5 7-113 0,0 4-123 15,10 0-42-15,-1 0-47 16,11-4-28-16,9 0-25 0,0-3-23 16,5-1-8-16,5-3-56 15,5-7-181-15,-6-4-224 16,-4-15-372-16</inkml:trace>
          <inkml:trace contextRef="#ctx0" brushRef="#br0" timeOffset="-35099.0076">-781 1706 1205 0,'0'0'113'0,"0"0"168"16,0 0 49-16,0 0-48 15,0 0-34-15,19 22-60 0,-4 4-36 16,-5 3-3-16,-1 7-48 15,1 4-31-15,0 4-20 0,-5 0-33 16,4-1 4-16,1-6-10 16,-5 3-7-16,0-4-9 0,-5-7 9 15,0-29 6-15,0 0 2 16,0 33-4-16,0-33-8 15,0 0-12-15,-34 26-5 0,0-12-17 16,0-14-31-16,-5-3-32 16,0-5-6-16,-5-3 20 0,11-3 16 15,-6-4 25-15,10-8 42 0,-1 8-5 16,11 0-3-16,19 18-11 15,-24-19 19-15,24 19 8 0,0 0-8 16,0 0-11-16,-15-21 0 16,15 21 6-16,0 0 5 0,0 0 5 15,0 0-10-15,0 0-2 16,0 0-2-16,0 0 9 15,0 0 8-15,0 0-8 0,0 0-6 16,0 0-3-16,0 0 9 0,0 0 12 16,0 0 2-16,0 0-5 15,0 0-19-15,5 32 0 0,-5-32 16 16,0 0 11-16,0 0-9 15,0 0-8-15,0 0-4 0,0 0-3 16,0 0 17-16,0 0 1 16,0 0-4-16,-10 33-4 0,10-33-12 15,0 0 9-15,-29 29 11 16,10-14-4-16,19-15-7 0,-29 11-8 15,29-11 8-15,-25 11-4 16,6-11 11-16,19 0 0 0,0 0-3 16,-29 0-8-16,29 0-6 15,-24-4 10-15,24 4-3 0,-20-18 3 16,20 18 0-16,-24-29-11 15,24 29-17-15,-15-33 6 0,15 33 9 16,-14-33 6-16,14 33 7 0,0 0 0 16,0 0-7-16,0 0-10 15,0 0 17-15,0 0 10 16,0 0-8-16,-24 4 1 0,24-4-11 15,0 0 5-15,-25 40 22 16,6-7-5-16,19-33-6 0,-24 32-19 16,24-32 22-16,0 0 2 15,-20 22-2-15,20-22-3 0,0 0-20 16,0 0-5-16,0 0-5 15,0 0-35-15,-24-14-30 0,24 14-32 16,-5-37 1-16,5 37 40 0,0-40 52 16,0 11 14-16,0 29 5 15,0 0-3-15,0-29 1 16,0 29 24-16,0 0-11 0,0 0 0 15,0 0-11-15,0 0 3 16,-24 33 55-16,0-11 14 0,24-22-14 16,-25 25-26-16,25-25-18 15,-29 26-15-15,29-26 27 0,-24 14-12 16,24-14 5-16,-24 7-19 0,24-7-2 15,-25-3-4-15,25 3 9 16,0 0-26-16,-24-29-4 0,24 29 6 16,-14-37 4-16,14 37 24 15,-15-33 19-15,15 33-5 16,0 0 2-16,0 0 20 0,0 0 12 15,-24-10 23-15,-5 10 61 16,9 7 5-16,-9 0-23 0,0 8-26 16,0-8-19-16,0 0 4 0,5-7 6 15,-1-3-21-15,1-5-22 16,5 1-20-16,-6-8-7 0,6-3 4 15,4-4-2-15,1-7-7 16,-1-3-1-16,-4-5-17 0,0-7 8 16,-1-3-95-16,1-11-131 15,4-8-231-15,5-7-305 16</inkml:trace>
          <inkml:trace contextRef="#ctx0" brushRef="#br0" timeOffset="-34893.9955">-868 1016 2474 0,'63'7'174'0,"0"-7"-69"0,-10-4-39 15,-4-3-35-15,-11-4-41 16,-4 4-355-16,-4-1-469 0</inkml:trace>
          <inkml:trace contextRef="#ctx0" brushRef="#br0" timeOffset="-34653.9821">-1533 1550 1849 0,'-5'-26'256'0,"5"4"76"16,0 22-32-16,15-25-53 0,4 14-46 15,5 11-71-15,5 11-37 16,-4 7-20-16,-6 8-27 0,0 3-28 15,-14 4-1-15,0-1-44 0,-10 5-167 16,-4-4-275-16,-6-4-414 16</inkml:trace>
          <inkml:trace contextRef="#ctx0" brushRef="#br0" timeOffset="-33990.9442">-2596 1994 1419 0,'-24'18'65'0,"4"-10"145"0,-4-1 39 16,5 0-55-16,-1-7-65 0,1-4-59 15,19 4-8-15,-19-7 12 16,19 7-35-16,-20-29-27 0,10 0-7 16,10 0-2-16,10-4-3 15,5 0 0-15,9 8-7 16,0 7 7-16,5 7-6 0,0 7 62 15,1 8 72-15,-1 14 11 0,-5 7-1 16,-5 4 4-16,-4 4 2 16,-5 7 12-16,-10-3-13 0,-10 3-8 15,-10 0-24-15,-13 0-26 16,-16 4-23-16,-14-4-26 0,-15-4-13 15,-4 4-9-15,-15-4-14 0,-10-10-6 16,-5-4 3-16,-4-11 14 16,-1-15-11-16,6-7-83 15,4-14-107-15,10-8-75 0,15-11-113 16,4 0-222-16,20-10-238 0</inkml:trace>
          <inkml:trace contextRef="#ctx0" brushRef="#br0" timeOffset="-33802.9335">-3333 1269 2364 0,'24'19'335'16,"-24"-19"43"-16,0 0-85 0,0 0-146 15,0 0-84-15,0 0-81 0,0 0-200 16,0 0-415-16,0 0-557 16</inkml:trace>
        </inkml:traceGroup>
        <inkml:traceGroup>
          <inkml:annotationXML>
            <emma:emma xmlns:emma="http://www.w3.org/2003/04/emma" version="1.0">
              <emma:interpretation id="{B5259878-E614-4E3D-B263-659D3FE0D06A}" emma:medium="tactile" emma:mode="ink">
                <msink:context xmlns:msink="http://schemas.microsoft.com/ink/2010/main" type="inkWord" rotatedBoundingBox="18336,16939 15123,16903 15146,14812 18360,14849"/>
              </emma:interpretation>
            </emma:emma>
          </inkml:annotationXML>
          <inkml:trace contextRef="#ctx0" brushRef="#br0" timeOffset="-33361.9082">-5129 1972 2058 0,'0'0'454'0,"5"48"0"16,-15-5-33-16,-4 1-90 0,-11 3-107 16,-9-3-111-16,-9 7-58 15,-6-4-23-15,1 4-108 16,-6-3-243-16,1-1-234 0,4-7-442 15</inkml:trace>
          <inkml:trace contextRef="#ctx0" brushRef="#br0" timeOffset="-32922.8831">-5566 1776 1896 0,'5'-30'138'0,"-5"1"22"16,5 0-12-16,-5-7-54 0,10-8-60 16,4-3-10-16,11-8-8 0,4 8-22 15,10 7 6-15,-1 14 0 16,-4 15 11-16,5 11-14 0,-10 19 23 15,-4 10 43-15,-11 7 11 16,-4 8-9-16,-10 7-20 0,-15 0 9 16,-14-4-32-16,-5-3-10 15,-5-4-6-15,-14-4 8 0,-10-3-4 16,0-11-10-16,-10-8-11 15,0-6 7-15,0-8 4 0,1-4 0 16,-1-7-4-16,5-3 7 0,15 3 3 16,4 7 1-16,5 0 25 15,10 8-5-15,0 14 63 0,0 8 11 16,10 6-30-16,5 8-23 0,4 1-30 15,5 2-10-15,15 1-5 16,0 0-135-16,10 3-296 0,14-7-471 16</inkml:trace>
          <inkml:trace contextRef="#ctx0" brushRef="#br0" timeOffset="-32773.8746">-5813 2711 2662 0,'0'0'383'0,"-29"22"-12"15,29-22-82-15,-20 4-131 0,20-4-88 16,-24-11-178-16,24 11-220 0,0 0-298 16,-19-40-381-16</inkml:trace>
          <inkml:trace contextRef="#ctx0" brushRef="#br0" timeOffset="-33545.9188">-4619 1652 2860 0,'34'43'249'15,"0"1"33"-15,-10 7 20 16,-10-4-48-16,-14 4-97 0,-14-3-66 15,-10 6-49-15,-20-3-27 0,-5 4-69 16,-14 0-204-16,-10-12-110 16,-4-3-178-16,4-7-315 15,0-7-133-15</inkml:trace>
          <inkml:trace contextRef="#ctx0" brushRef="#br0" timeOffset="-32157.8394">-6915 1644 2223 0,'0'0'237'0,"0"0"-2"0,0 0-91 16,0 0-87-16,0 0-21 15,-34 22-15-15,0 22 53 0,-4 14 54 16,-6 11-6-16,0 8-20 0,5 10-21 15,5 12-2-15,0-1-15 16,1-3-2-16,8-8 12 0,1-3 11 16,5-11-15-16,-1-8-12 15,1-10-14-15,-1-15-13 0,-4-4-9 16,-5-7-13-16,0-11 18 15,-5-14 46-15,5-8-10 0,-10-14-29 16,5-7-2-16,0-19-15 0,0-14-17 16,10-19 0-16,4-14 0 15,6-3-5-15,4-5-2 0,10 5 0 16,10 3 0-16,9 11 1 0,10 3-25 15,5 12-151-15,5 3-109 16,5 7-133-16,-5 8-237 0,-5 7-290 16</inkml:trace>
          <inkml:trace contextRef="#ctx0" brushRef="#br0" timeOffset="-32562.8625">-6454 706 2388 0,'-9'69'298'16,"4"8"27"-16,0 14-48 15,0 11-65-15,0 11-89 0,0-2-61 16,-4 6-33-16,-1-4-18 0,-5-4-93 15,-4-7-224-15,-5 4-247 16,-5-12-363-16</inkml:trace>
        </inkml:traceGroup>
        <inkml:traceGroup>
          <inkml:annotationXML>
            <emma:emma xmlns:emma="http://www.w3.org/2003/04/emma" version="1.0">
              <emma:interpretation id="{28A7EFB0-5BE6-48D7-BD44-1894B58BDE5F}" emma:medium="tactile" emma:mode="ink">
                <msink:context xmlns:msink="http://schemas.microsoft.com/ink/2010/main" type="inkWord" rotatedBoundingBox="14182,16197 13976,16195 13986,15320 14192,15323"/>
              </emma:interpretation>
            </emma:emma>
          </inkml:annotationXML>
          <inkml:trace contextRef="#ctx0" brushRef="#br0" timeOffset="-13610.7785">-8749 2009 1183 0,'0'0'195'0,"0"0"37"0,0 0 5 16,0 0-98-16,0 0-60 15,0 0 22-15,0 0 23 0,0 0 70 16,0 0-24-16,19 7-43 15,-19-7-31-15,15-4-24 0,-15 4-19 16,19-18-16-16,-19 18-9 16,15-29-11-16,-10 7 7 0,-5 4-6 15,-10-4-4-15,10 22-14 16,-19-29 10-16,-1 11-7 15,20 18 15-15,-24-15 2 0,0 15 11 16,4 7 13-16,-4 12 11 16,5 2-4-16,4 1-1 0,1 4-6 15,4 3-15-15,10-29-12 0,-5 40 2 16,5-40-15-16,10 33-10 15,-10-33-1-15,24 25-117 0,-24-25-89 16,24 11-137-16,-24-11-139 16,29-7-131-16,-29 7 40 0,25-26 53 15</inkml:trace>
          <inkml:trace contextRef="#ctx0" brushRef="#br0" timeOffset="-13286.76">-8763 1299 1825 0,'-25'25'207'0,"1"4"93"0,5 0 11 16,4 0-89-16,5-3-88 16,1-1-72-16,9-25-16 0,9 30 0 15,-9-30-18-15,20 21-16 16,4-10-10-16,0-11-2 15,-4-3 8-15,-20 3-8 0,24-22 6 16,-24 22-6-16,24-44 3 16,-14 0-3-16,0 1 11 0,-15-8-11 15,0 7 77-15,-5 11 39 0,0 5-14 16,10 28-12-16,-29-11 0 15,5 15-18-15,-5 13-21 0,10 5-23 16,-1 0-15-16,1 0-8 16,19-22-5-16,-5 29-91 0,5-29-229 15,5 25-419-15,-5-25-497 16</inkml:trace>
        </inkml:traceGroup>
        <inkml:traceGroup>
          <inkml:annotationXML>
            <emma:emma xmlns:emma="http://www.w3.org/2003/04/emma" version="1.0">
              <emma:interpretation id="{3DD96339-C4A3-4D69-A73C-E819A0FBE371}" emma:medium="tactile" emma:mode="ink">
                <msink:context xmlns:msink="http://schemas.microsoft.com/ink/2010/main" type="inkWord" rotatedBoundingBox="12773,17509 8626,17462 8659,14563 12805,14610"/>
              </emma:interpretation>
            </emma:emma>
          </inkml:annotationXML>
          <inkml:trace contextRef="#ctx0" brushRef="#br0" timeOffset="-12426.7108">-10064 794 2114 0,'0'0'362'15,"5"21"38"-15,-10 30-26 16,0 29-46-16,0 19-60 15,0 10-92-15,1 3-38 0,4-7-69 16,0-6-34-16,0-5-5 16,4-10-26-16,1-4-35 0,0-7-263 15,-10-7-226-15,0-15-434 16</inkml:trace>
          <inkml:trace contextRef="#ctx0" brushRef="#br0" timeOffset="-12058.6898">-10418 1652 2567 0,'-10'29'306'0,"0"4"-28"0,1-1-73 15,4 5-80-15,-5-4-59 16,5 3-36-16,-9-7-14 0,14-29-9 16,-25 37-7-16,25-37-17 15,-29 25-33-15,0-10-50 0,29-15 2 16,-29-4-1-16,0-14 4 15,10-15 29-15,4-7 16 0,0-7 19 16,1 7 26-16,4 3 14 16,5 15 25-16,5 22 25 0,0 0 35 15,-34 8 4-15,5 17 6 16,-5 11-3-16,-5 5-32 0,-9 6-11 15,-1 4-36-15,1-4-15 16,-1-3-7-16,1 0-176 0,-1-12-249 16,11-6-472-16</inkml:trace>
          <inkml:trace contextRef="#ctx0" brushRef="#br0" timeOffset="-11886.6798">-10894 2577 2365 0,'29'10'296'16,"5"-6"-40"-16,0-11-102 0,5-11-79 16,0-8-40-16,9-7-138 0,1-7-303 15,0-7-519-15</inkml:trace>
          <inkml:trace contextRef="#ctx0" brushRef="#br0" timeOffset="-11578.6623">-11355 1320 2695 0,'15'51'235'0,"-1"4"18"16,6-4-30-16,-6 0-66 15,-4-4-85-15,-10 4-22 16,-10-3-25-16,-9-5-2 0,-10 5-16 16,-5-12-7-16,5-3 0 15,-5-11 0-15,5-11 9 0,4-11-12 16,25 0 5-16,-19-44-2 0,19-14 0 15,5-19-6-15,14-7-1 16,10-7 7-16,5 0-17 0,5 4-137 16,-5 11-200-16,-5 11-396 15,-4 10-386-15</inkml:trace>
          <inkml:trace contextRef="#ctx0" brushRef="#br0" timeOffset="-11359.6498">-11767 561 3286 0,'0'0'286'15,"14"43"176"-15,-9 19 4 16,5 22-163-16,-5 18-139 15,-5 18-86-15,-10 7-25 16,-4 7-363-16,-16 1-282 0,-4-11-113 16,0-4-404-16</inkml:trace>
          <inkml:trace contextRef="#ctx0" brushRef="#br0" timeOffset="-11034.6312">-12155 1499 2767 0,'0'0'156'16,"-25"3"51"-16,1 12 17 0,-5-4-53 15,10 7-61-15,-11 4-58 16,6 7 25-16,0 8 48 0,-5-1-4 15,-5 15 17-15,-5 7-4 16,0 8-24-16,-4 10 12 0,-6 15 45 16,0 8 54-16,1 6 32 15,-5 12-46-15,-1-1-28 0,-4 1-90 16,5 3-55-16,-6-4-7 15,-9-6 17-15,5-5-21 16,-9-10-47-16,-1-19-193 0,-10-10-382 16,-4-19-124-16,-10-14-114 0,0-19-327 15</inkml:trace>
          <inkml:trace contextRef="#ctx0" brushRef="#br0" timeOffset="-10619.6075">-13262 1342 2247 0,'0'0'308'15,"0"0"14"-15,0 0-42 16,0 0-63-16,0 0-71 15,0 0-38-15,0 0-27 0,0 0-32 16,0 0-15-16,-39-14-22 16,5 25-3-16,-4 14-4 0,-1 12 37 15,0 6 48-15,-5 12 34 16,-4 7 4-16,-6 3 1 0,6 12 31 15,-6-1 14-15,1 8-52 16,5-8-27-16,-6 5-63 0,6-9-4 16,-1 1-7-16,5-11-27 0,-4-4-194 15,4-7-264-15,1-11-156 16,-6-3-343-16,5-5-264 15</inkml:trace>
          <inkml:trace contextRef="#ctx0" brushRef="#br0" timeOffset="-10427.5965">-13694 2296 3027 0,'0'0'376'0,"0"0"21"16,29 0-57-16,-29 0-134 15,0 0-95-15,0 0-126 16,0 0-89-16,10-40-258 0,-5 4-214 16,-10 3-555-16</inkml:trace>
          <inkml:trace contextRef="#ctx0" brushRef="#br0" timeOffset="-10213.5842">-14082 444 2597 0,'0'0'356'0,"0"0"56"0,5 58-50 16,5 11-121-16,-5 19-108 15,4 3-70-15,-4 14-21 0,-5 12-23 16,-5 7-220-16,-4-4-231 15,-11-5-292-15,-9 2-412 0</inkml:trace>
        </inkml:traceGroup>
        <inkml:traceGroup>
          <inkml:annotationXML>
            <emma:emma xmlns:emma="http://www.w3.org/2003/04/emma" version="1.0">
              <emma:interpretation id="{2201B96B-0584-4D87-A236-A9C97A3D2822}" emma:medium="tactile" emma:mode="ink">
                <msink:context xmlns:msink="http://schemas.microsoft.com/ink/2010/main" type="inkWord" rotatedBoundingBox="8234,17360 2831,17299 2866,14225 8269,14286"/>
              </emma:interpretation>
            </emma:emma>
          </inkml:annotationXML>
          <inkml:trace contextRef="#ctx0" brushRef="#br0" timeOffset="-9894.5656">-14601 1099 2292 0,'-19'-11'177'0,"-6"11"65"16,1 8-21-16,0 6-68 16,-1 19-32-16,1 14-18 0,5 11 0 15,-1 14 42-15,-4 16 23 0,0 6 17 16,-5 8 31-1,0 11 8-15,-10 7 9 0,-5 8-10 16,-9 3-27-16,-10 4-62 0,-5-4-46 16,-5 0-48-16,-5-4-21 15,-4-7-19-15,-6-7 0 0,-9-11-167 16,-9-7-241-16,-16-22-218 15,-4-19-60-15,-10-21-14 0,5-22-104 16,5-29-94-16</inkml:trace>
          <inkml:trace contextRef="#ctx0" brushRef="#br0" timeOffset="-9387.537">-15106 804 1578 0,'0'0'405'16,"0"0"8"-16,0 0-75 16,0 0-100-16,0 0-104 0,0 0-44 15,0 0 7-15,-19 40 10 16,-10 11-5-16,0 8-10 0,-10 14-12 15,-5 7-31-15,-4 3-7 0,-11 4-27 16,-4-3-4-16,-9-1 4 16,-6-3-5-16,0-7-17 0,-4-7 0 15,-6-15 7-15,11-8 11 16,4-6-15-16,10-12-8 15,9-14 2-15,1-7 10 0,9-8-11 16,10-3 0-16,5 0 1 16,10-1 10-16,19 8 6 0,0 0-15 15,-24 4 9-15,24-4-10 0,-25 40 28 16,6 7 36-16,-5 8 33 15,-1 11-18-15,1 3-26 0,-10 7-26 16,0 1 1-16,-9-1-18 16,-6-3-59-16,1-4-186 0,4-14-157 15,-5-8-291-15,11-18-285 0</inkml:trace>
          <inkml:trace contextRef="#ctx0" brushRef="#br0" timeOffset="-9182.5253">-15994 404 2519 0,'39'-18'341'15,"0"0"-24"-15,5 3-78 0,-10 8-106 16,-1 14-65-16,-3 4-36 15,-30-11-18-15,0 0-155 16,4 58-214-16,-18 4-318 0,-20 4-317 16</inkml:trace>
          <inkml:trace contextRef="#ctx0" brushRef="#br0" timeOffset="-8910.5097">-16858 1532 2437 0,'-19'-40'324'0,"9"3"-50"0,6 1-68 16,4-4-57-16,9-4-49 15,6 8-39-15,-15 36-39 0,34-40-10 16,0 18-7-16,0 18 13 0,-5 19 23 15,-29-15-15-15,14 54-11 16,-14 12 8-16,-14 3-18 0,-10 4-5 16,-15 7-22-16,-5-4-142 15,0 1-126-15,-4-4-184 0,-1-11-274 16,-4-1-97-16</inkml:trace>
          <inkml:trace contextRef="#ctx0" brushRef="#br0" timeOffset="-8420.4817">-17304 972 1499 0,'0'0'359'16,"-34"-11"-42"-16,15 7-72 15,19 4-62-15,-29 15-58 0,4 14-21 16,6 15-32-16,-1 7-26 16,1 7-18-16,0 4-10 0,-1-1-2 15,6 1-10-15,4-8-10 16,5-3-3-16,10-11 3 0,5-7 13 15,-10-33-2-15,34 26-7 16,0-16-9-16,-5-6-1 0,5-8 7 16,-10-3 12-16,-24 7-5 0,24-3-12 15,-24 3-25-15,0 0-2 16,0 0 14-16,-34 36 21 15,-5 11 7-15,-4 19-1 0,-6 14-11 16,1 15 9-16,-1 10 41 16,6 12 24-16,4-8 2 0,10-7-2 15,19-11-15-15,5-11-7 16,20-18-9-16,9-11-24 0,15-15-1 15,4-18 6-15,6-14-19 0,4-11-3 16,1-19 9-16,-1-10-84 16,-9 0-214-16,-5-8-369 0,-10-11-376 15</inkml:trace>
          <inkml:trace contextRef="#ctx0" brushRef="#br0" timeOffset="-8187.4683">-18085 899 2500 0,'0'0'343'16,"34"0"-5"-16,0 26 2 15,0 17-21-15,0 19-49 16,-5 18-51-16,-10 15-43 0,-14 6-52 16,-10 4-48-16,-19 5-32 15,-5-5-9-15,-15-3-40 0,-4-7-209 16,-11-8-213-16,1-10-113 15,0-19-214-15,0-18-307 0</inkml:trace>
          <inkml:trace contextRef="#ctx0" brushRef="#br0" timeOffset="-7974.4562">-18604 120 2323 0,'14'55'432'16,"-4"25"-15"-16,-5 22-101 15,-5 18-102-15,5 14-76 0,-1 12-69 16,1 14-28-16,0 4-33 16,-5-1-8-16,0-3-210 0,-10-7-174 15,1-15-256-15,-6-17-252 16,1-23-19-16</inkml:trace>
          <inkml:trace contextRef="#ctx0" brushRef="#br0" timeOffset="-7794.4459">-18774 1677 2287 0,'0'0'433'0,"0"44"-34"0,0 11-81 16,-10 6-89-16,-5 9-110 15,-4 10-59-15,-10 3-31 16,-5 5-53-16,-5-1-217 0,-14-7-241 15,-5-7-314-15,-1-15-130 16</inkml:trace>
          <inkml:trace contextRef="#ctx0" brushRef="#br0" timeOffset="-7558.4324">-19653 1190 2222 0,'68'11'425'0,"0"14"-30"0,-9 15-11 15,-16 14-23-15,-9 16-41 16,-10 6-22-16,-24 19-69 0,-24 7-103 16,-15 7-53-16,-14 7-50 15,-15 1-20-15,-10-4-16 0,1-11-165 16,4-15-161-16,0-14-94 15,5-15-67-15,5-18-261 0,15-18-295 16</inkml:trace>
        </inkml:traceGroup>
      </inkml:traceGroup>
    </inkml:traceGroup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6:39.56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A4ECEC-FF24-4B43-859B-4CCF0FA243EA}" emma:medium="tactile" emma:mode="ink">
          <msink:context xmlns:msink="http://schemas.microsoft.com/ink/2010/main" type="writingRegion" rotatedBoundingBox="2312,4314 3267,4314 3267,11004 2312,11004"/>
        </emma:interpretation>
      </emma:emma>
    </inkml:annotationXML>
    <inkml:traceGroup>
      <inkml:annotationXML>
        <emma:emma xmlns:emma="http://www.w3.org/2003/04/emma" version="1.0">
          <emma:interpretation id="{7298FBB1-D711-480C-92C8-CD19A8B70F00}" emma:medium="tactile" emma:mode="ink">
            <msink:context xmlns:msink="http://schemas.microsoft.com/ink/2010/main" type="paragraph" rotatedBoundingBox="2312,4314 3267,4314 3267,11004 2312,11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AC881A-76F9-4BC5-9E55-09D463E0E924}" emma:medium="tactile" emma:mode="ink">
              <msink:context xmlns:msink="http://schemas.microsoft.com/ink/2010/main" type="line" rotatedBoundingBox="2312,4314 3267,4314 3267,11004 2312,11004"/>
            </emma:interpretation>
          </emma:emma>
        </inkml:annotationXML>
        <inkml:traceGroup>
          <inkml:annotationXML>
            <emma:emma xmlns:emma="http://www.w3.org/2003/04/emma" version="1.0">
              <emma:interpretation id="{F30FB5EE-061A-4B58-9C3E-9A3B415266FF}" emma:medium="tactile" emma:mode="ink">
                <msink:context xmlns:msink="http://schemas.microsoft.com/ink/2010/main" type="inkWord" rotatedBoundingBox="2312,4314 2643,4314 2643,5300 2312,53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0 509 0,'0'0'124'0,"0"0"12"16,0 0 31-16,0 0-36 0,0 0 4 15,0 0-30-15,0 0 38 16,0 0 21-16,0 0-46 0,0 0-17 16,0 0-16-1,0 0-1-15,0 0-18 0,0 0-31 16,0 0 10-16,0 0 5 16,0 0-17-16,0 0 63 0,17 14 60 15,-9 6-64-15,5 7-26 16,3 10 69-16,1 9-39 0,4 8 81 15,4 13-66-15,-8 3-40 16,0 8-9-16,4 2 30 0,0 0-22 16,4-2-31-16,-13-8-14 15,5-10 15-15,0-3 30 0,0-10-5 16,-9-7-32-16,0-9-8 16,-8-31-3-16,0 0 25 15,13 26 67-15,-13-26 21 0,0 0-11 16,0 0-12-16,0 0-15 15,0 0-11-15,0 0 0 0,0 0-10 16,0 0 4-16,0 0-29 0,0 0-31 16,0 0-9-16,0 0-11 15,0 0 8-15,0 0-8 0,0 0-55 16,0 0-41-16,0 0-337 16,0 0-324-16,21 4-431 0</inkml:trace>
        </inkml:traceGroup>
        <inkml:traceGroup>
          <inkml:annotationXML>
            <emma:emma xmlns:emma="http://www.w3.org/2003/04/emma" version="1.0">
              <emma:interpretation id="{275B32B6-3B41-4B19-BCF1-1330C690C289}" emma:medium="tactile" emma:mode="ink">
                <msink:context xmlns:msink="http://schemas.microsoft.com/ink/2010/main" type="inkWord" rotatedBoundingBox="2555,9463 3267,9463 3267,11004 2555,11004"/>
              </emma:interpretation>
              <emma:one-of disjunction-type="recognition" id="oneOf1">
                <emma:interpretation id="interp1" emma:lang="" emma:confidence="0">
                  <emma:literal>{</emma:literal>
                </emma:interpretation>
                <emma:interpretation id="interp2" emma:lang="" emma:confidence="0">
                  <emma:literal>h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2875.158">955 5149 1436 0,'0'0'32'15,"0"0"158"-15,0 0 16 16,0 0 17-16,0 0 31 16,0 0-105-16,-8 36-52 0,8 5 45 15,8-1-14-15,-8 0-35 16,-8 0-36-16,4-6-15 0,-13 6-18 16,0 0-24-16,-12-3 16 15,4-7-23-15,-9-3 18 16,13-10-5-16,-8-10-16 0,4-7 19 15,4-10-23-15,0-11 22 16,-4-12-17-16,4-4 0 0,8 4 15 16,-4 6-11-16,17 27 2 15,-12-27 3-15,12 27-6 16,0 0 8-16,0 0-2 0,0 0 0 16,0 0 24-16,0 0-14 15,0 0 11-15,-25 33-18 0,-1-2 4 16,1 2 11-16,0-6-18 15,0-4 9-15,-8-2-4 16,3-8-3-16,-3-3-2 0,3-10 0 16,-3-3 5-16,8-4-12 15,0-6 10-15,-1 2 18 0,14-2-3 16,12 13 2-16,0 0-27 16,0 0 12-16,0 0-5 0,0 0 12 15,0 0 31-15,38 44-13 16,-1 13 63-16,5 3 54 0,4 17 47 15,5 10 15-15,-1 7 12 16,-4 0-35-16,4 0 29 16,-8-4-26-16,4-3-14 15,-8-6-26-15,-5-11-44 0,-3-9 29 16,-1-8-26-16,-4-16-20 16,-25-37-26-16,13 37-12 0,-13-37 10 15,0 0 1-15,0 0-12 16,0 0-33-16,0 0 6 0,0 0 8 15,0 0-14-15,0 0-11 16,0 0-18-16,0 0 2 0,0 0 11 16,0 0 4-16,17 33-70 15,-17-33-349-15,0 0-165 0,0 0-32 16,0 0 1-16,0 0-176 16,0 0-179-16</inkml:trace>
        </inkml:traceGroup>
      </inkml:traceGroup>
    </inkml:traceGroup>
  </inkml:traceGroup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6:45.38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B7162D-24E2-4BD3-9B35-C4CA85E6E1BD}" emma:medium="tactile" emma:mode="ink">
          <msink:context xmlns:msink="http://schemas.microsoft.com/ink/2010/main" type="writingRegion" rotatedBoundingBox="9782,1325 10612,1325 10612,2689 9782,2689"/>
        </emma:interpretation>
      </emma:emma>
    </inkml:annotationXML>
    <inkml:traceGroup>
      <inkml:annotationXML>
        <emma:emma xmlns:emma="http://www.w3.org/2003/04/emma" version="1.0">
          <emma:interpretation id="{6AB7E48A-5EEE-44E5-9DCD-B1DE5CB1C00C}" emma:medium="tactile" emma:mode="ink">
            <msink:context xmlns:msink="http://schemas.microsoft.com/ink/2010/main" type="paragraph" rotatedBoundingBox="9782,1325 10612,1325 10612,2689 9782,2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3C7913-D0CE-46B3-AD54-F542FAF3DEBE}" emma:medium="tactile" emma:mode="ink">
              <msink:context xmlns:msink="http://schemas.microsoft.com/ink/2010/main" type="line" rotatedBoundingBox="9782,1325 10612,1325 10612,2689 9782,2689"/>
            </emma:interpretation>
          </emma:emma>
        </inkml:annotationXML>
        <inkml:traceGroup>
          <inkml:annotationXML>
            <emma:emma xmlns:emma="http://www.w3.org/2003/04/emma" version="1.0">
              <emma:interpretation id="{F4AE4609-5659-4A57-B1DD-608B8AE52152}" emma:medium="tactile" emma:mode="ink">
                <msink:context xmlns:msink="http://schemas.microsoft.com/ink/2010/main" type="inkWord" rotatedBoundingBox="9782,1325 10612,1325 10612,2689 9782,2689"/>
              </emma:interpretation>
              <emma:one-of disjunction-type="recognition" id="oneOf0">
                <emma:interpretation id="interp0" emma:lang="" emma:confidence="0">
                  <emma:literal>&amp;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{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784 0 134 0,'0'0'8'0,"0"0"16"0,0 0 32 16,0 0 1-16,0 0-3 16,0 0 18-16,0 0 0 0,0 0 10 15,0 0 37-15,0 0 8 0,0 0 22 16,0 0 33-16,0 0-56 15,0 0-37-15,0 0 2 0,0 0-22 16,0 0-4-16,0 0-25 0,0 0-28 16,0 0 10-16,0 0-11 15,0 0-4-15,0 0 27 0,0 0 81 16,0 0-37-16,25 30-23 16,-13 3 46-16,-3 7 38 15,-9 4 12-15,0 3-40 0,-13 3-60 16,1-3-13-16,-9 3-15 0,-9 1-20 15,-3-4 1-15,-5-4 15 16,0-3-22-16,1-9 7 0,-1-8 6 16,9-3-10-16,-1-10-6 0,9-6 6 15,0-8 13-15,21 4-6 16,-29-23-18-16,8-7-1 0,4-1 20 16,5-2-12-16,-1-1-2 0,1 4 10 15,12 30-4-15,-9-30-14 16,9 30 14-16,0 0 8 0,0 0-13 15,0 0 1-15,0 0 8 16,0 0 1-16,0 0-5 0,0 0 10 16,0 0 23-16,0 0-15 15,-29-7-18-15,4 7 13 0,4 7 2 16,-9 3-20-16,-3-7 11 16,8 1 6-16,0-8 56 0,0-2-29 15,-1-4 1-15,5 0-19 0,-4-7-21 16,4-3 4-16,5 3 15 15,-1 4 0-15,17 13-9 0,0 0 3 16,-17-14-13-16,17 14-13 0,0 0 19 16,4 50 48-16,5 11 12 15,7 9-4-15,5 7 40 16,0 7-25-16,4 3 11 0,5 0-3 16,-5 1-43-16,4-8-25 0,1-3 0 15,-5-3 5-15,0-11-22 16,-4-12 0-16,-4-8 5 0,-5-9-9 15,-12-34-4-15,0 0-173 0,17 37-170 16,-17-37-212-16,0 0-273 16</inkml:trace>
        </inkml:traceGroup>
      </inkml:traceGroup>
    </inkml:traceGroup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6:46.9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2CD9F3-8632-4693-A994-C45D21837AB6}" emma:medium="tactile" emma:mode="ink">
          <msink:context xmlns:msink="http://schemas.microsoft.com/ink/2010/main" type="writingRegion" rotatedBoundingBox="16561,2561 17378,2561 17378,4244 16561,4244"/>
        </emma:interpretation>
      </emma:emma>
    </inkml:annotationXML>
    <inkml:traceGroup>
      <inkml:annotationXML>
        <emma:emma xmlns:emma="http://www.w3.org/2003/04/emma" version="1.0">
          <emma:interpretation id="{60752F9F-4944-4B6E-AA1D-1D81F6715829}" emma:medium="tactile" emma:mode="ink">
            <msink:context xmlns:msink="http://schemas.microsoft.com/ink/2010/main" type="paragraph" rotatedBoundingBox="16561,2561 17378,2561 17378,4244 16561,4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5B86C4-24D2-46C4-B81B-5455C5065667}" emma:medium="tactile" emma:mode="ink">
              <msink:context xmlns:msink="http://schemas.microsoft.com/ink/2010/main" type="line" rotatedBoundingBox="16561,2561 17378,2561 17378,4244 16561,4244"/>
            </emma:interpretation>
          </emma:emma>
        </inkml:annotationXML>
        <inkml:traceGroup>
          <inkml:annotationXML>
            <emma:emma xmlns:emma="http://www.w3.org/2003/04/emma" version="1.0">
              <emma:interpretation id="{00408167-A8B3-4406-9241-69D6D84646C8}" emma:medium="tactile" emma:mode="ink">
                <msink:context xmlns:msink="http://schemas.microsoft.com/ink/2010/main" type="inkWord" rotatedBoundingBox="16561,2561 17378,2561 17378,4244 16561,4244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{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792 0 827 0,'0'0'104'15,"0"0"165"-15,12 27 60 16,-3 7-69-16,-5 16-35 0,-4 14 23 16,-4 13-69-16,0-4-72 15,-5 8 28-15,1-7-27 0,-9-4-38 16,-4-6-24-16,0-11-21 16,-8-2-20-16,-5-11 1 0,-3-7 4 15,-1-13-20-15,4-6 10 16,5-14 4-16,4-17-61 0,4-10 20 15,0-13 16-15,9-20-6 16,-1-7 20-16,0 0 7 16,5 6-5-16,0 11-7 0,3 17 12 15,5 33 0-15,0 0-12 16,0 0 20-16,-21 10-8 0,5 13-3 16,-1 14 21-16,-4 0-18 15,0 3 0-15,-8 0 14 0,-1-10-14 16,5-9 5-16,0-5 89 15,0-12-40-15,4-8-21 0,0-12-11 16,0-8-10-16,0-13 17 16,4-6-9-16,1-4-9 0,-1 0 71 15,-4 10 2-15,8 3-28 16,5 11-41-16,8 23 0 16,0 0-18-16,0 0 18 0,0 47 12 15,4 27 87-15,9 19 19 0,-1 15 15 16,9 2 1-16,0 4-18 15,4-6 5-15,5-5-41 0,3-5-24 16,1-11-46-16,-1-7 4 16,-3-13-14-16,-1-6-9 0,-4-11-6 15,-4-10 0-15,-21-40-133 16,0 0-228-16,34 47-231 0,-34-47-247 16,33 47-302-16</inkml:trace>
        </inkml:traceGroup>
      </inkml:traceGroup>
    </inkml:traceGroup>
  </inkml:traceGroup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6:49.86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0BBCEA-4450-41DE-ADC1-C6906BF48A0F}" emma:medium="tactile" emma:mode="ink">
          <msink:context xmlns:msink="http://schemas.microsoft.com/ink/2010/main" type="inkDrawing" rotatedBoundingBox="19881,11746 20477,10188 20911,10354 20315,11913" semanticType="callout" shapeName="Other"/>
        </emma:interpretation>
      </emma:emma>
    </inkml:annotationXML>
    <inkml:trace contextRef="#ctx0" brushRef="#br0">550 0 555 0,'25'26'176'0,"-25"-26"63"0,0 0 43 15,0 0-29-15,0 0-16 16,0 0-19-16,0 0-36 0,0 0-25 16,0 0-44-16,0 0-52 15,0 0-50-15,0 0 0 16,12 41 11-16,-12 2 88 0,-4 4-17 15,-8 7-37-15,-5-1-12 16,-8-2 8-16,0 2-15 16,-9-2-10-16,-8-8-6 15,-8-3-10-15,0-3-11 0,4-10-8 16,4-7 14-16,0-10-6 16,8-10-5-16,5-7-2 0,0-13 16 15,8-6-12-15,0-15-5 16,4 4 12-16,9 4-16 0,8 33 12 15,-9-30 2-15,9 30-9 16,0 0-3-16,0 0 12 0,0 0 2 16,-12 60-4-16,3 14-9 15,1 16 133-15,4 8 24 16,8 5 1-16,-4 1-39 16,4-6-47-16,5-5-28 0,-1-2-18 15,0-11 3-15,-4-6-6 16,5-10-14-16,-5-11-6 0,4-9-24 15,1-7-353-15,-9-37-285 16,4 37-341-16</inkml:trace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16:51.28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F73EBB-E8EE-4E5A-A4A8-93A42619E272}" emma:medium="tactile" emma:mode="ink">
          <msink:context xmlns:msink="http://schemas.microsoft.com/ink/2010/main" type="writingRegion" rotatedBoundingBox="11755,11323 12363,11323 12363,12570 11755,12570"/>
        </emma:interpretation>
      </emma:emma>
    </inkml:annotationXML>
    <inkml:traceGroup>
      <inkml:annotationXML>
        <emma:emma xmlns:emma="http://www.w3.org/2003/04/emma" version="1.0">
          <emma:interpretation id="{F7F4AC63-D0E7-466E-B166-4C8DAE63CF33}" emma:medium="tactile" emma:mode="ink">
            <msink:context xmlns:msink="http://schemas.microsoft.com/ink/2010/main" type="paragraph" rotatedBoundingBox="11755,11323 12363,11323 12363,12570 11755,12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F1B92F-6289-474E-8FEC-024D6A2FA294}" emma:medium="tactile" emma:mode="ink">
              <msink:context xmlns:msink="http://schemas.microsoft.com/ink/2010/main" type="line" rotatedBoundingBox="11755,11323 12363,11323 12363,12570 11755,12570"/>
            </emma:interpretation>
          </emma:emma>
        </inkml:annotationXML>
        <inkml:traceGroup>
          <inkml:annotationXML>
            <emma:emma xmlns:emma="http://www.w3.org/2003/04/emma" version="1.0">
              <emma:interpretation id="{C8ECE325-7213-486C-A908-72F1F65D4823}" emma:medium="tactile" emma:mode="ink">
                <msink:context xmlns:msink="http://schemas.microsoft.com/ink/2010/main" type="inkWord" rotatedBoundingBox="11755,11323 12363,11323 12363,12570 11755,12570"/>
              </emma:interpretation>
              <emma:one-of disjunction-type="recognition" id="oneOf0">
                <emma:interpretation id="interp0" emma:lang="" emma:confidence="0">
                  <emma:literal>q</emma:literal>
                </emma:interpretation>
                <emma:interpretation id="interp1" emma:lang="" emma:confidence="0">
                  <emma:literal>{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[</emma:literal>
                </emma:interpretation>
              </emma:one-of>
            </emma:emma>
          </inkml:annotationXML>
          <inkml:trace contextRef="#ctx0" brushRef="#br0">538 86 1489 0,'4'-20'192'0,"-4"0"-20"16,0 20 30-16,-8-24-8 16,8 24-46-16,-8-23-22 0,8 23-53 15,-21-10-34-15,-9 17-8 16,-3 13-26-16,-13 13 8 15,-5 11-11-15,-3 9 6 0,8 8-8 16,0-1 16-16,8-3-22 16,9 3 8-16,12-9 3 0,17-1-12 15,8-7 7-15,17-9-6 16,17-7 12-16,13-10-24 0,12-7 14 16,-4-7 7-16,0-3-8 15,-5-7 9-15,-12 4 0 0,-12 0-10 16,-9-1 28-16,-25 4 34 15,0 0 35-15,0 0-35 0,0 0-36 16,-34-3-14-16,-20 3 10 16,-13 7-6-16,-4-4-8 15,-1 4 40-15,1-4 17 0,8 0-27 16,9 1 11-16,8-1 22 16,12-3-34-16,5 3-24 0,29-3-5 15,0 0 10-15,-13 31-12 16,18 9 12-16,16 7 7 0,8 10-16 15,17 6-8-15,8-6 11 16,5 4-6-16,4-8 0 0,-4 1-13 16,-5-7-180-16,-12 3-444 15,-4-6-504-15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09.9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B40461C-82CF-4EFF-AD05-619826AEF18D}" emma:medium="tactile" emma:mode="ink">
          <msink:context xmlns:msink="http://schemas.microsoft.com/ink/2010/main" type="inkDrawing" rotatedBoundingBox="8586,14775 13708,13550 14562,17119 9440,18344" hotPoints="9190,15938 14124,13523 12905,17279" semanticType="enclosure" shapeName="IsoscelesTriangle">
            <msink:destinationLink direction="with" ref="{FA6A535D-87CE-4A51-8485-712FB4D9CCD1}"/>
          </msink:context>
        </emma:interpretation>
      </emma:emma>
    </inkml:annotationXML>
    <inkml:trace contextRef="#ctx0" brushRef="#br0">509 858 2198 0,'-99'7'48'0,"30"26"71"16,15 38 100-16,5 58-28 15,4 56-51 1,1 36 6-16,0 38-9 0,-1 22 1 16,11 7 3-16,9 4-42 15,25-11-32-15,20-19-18 16,29-29-22-16,30-34-5 0,29-40 1 16,25-41-12-16,20-40 6 0,10-38-5 15,14-32 0-15,-5-34-3 16,1-33 13-16,-11-26-9 0,-4-33-2 15,-10-34-5-15,-5-33-12 0,-5-40 6 16,-5-45-5-16,-5-55 0 0,-15-26-8 16,-15-26-1-16,-24 1 14 15,-19 28-3-15,-36 34 3 0,-29 45 0 0,-39 51 5 16,-40 59-5-16,-39 55 2 0,-49 56-21 16,-30 56-29-16,-34 40-57 15,-20 40-57-15,-15 20-61 0,5 17-126 16,15 1-182-16,14 3-194 0,21-3-91 15</inkml:trace>
    <inkml:trace contextRef="#ctx0" brushRef="#br0" timeOffset="4974.3372">282 1456 785 0,'-25'4'156'16,"1"3"29"-16,-11-3 15 0,-9 7 9 15,-10 0-18-15,-15 8-24 16,-10 14-44-16,-20 8-60 15,-9 7 41-15,-10 3 13 0,-10 5-11 32,-10-1-28-32,-5 1-30 0,0-1-31 15,-5 0-10-15,10-7 3 0,5-3 1 0,5-1-21 0,15-11 17 16,5-7 3-16,14-4-10 16,15-3-11-1,15-8 7-15,10-4 16 0,10 1-23 16,4-5 11-16,6 1 0 15,9-8-19-15,0 1-33 0,1 3-13 16,-1-8 28-16,1 1 12 16,-6-4 3-16,5 4-13 0,-4-5 11 0,4 1 24 0,-4 0-5 15,4 4-17-15,0 3-63 16,25 4-33 0,-24-3-125-16,24 3-108 0,0 0-82 15,0 0-78-15</inkml:trace>
  </inkml:traceGroup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8:32.3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31559CF-271E-4EA4-9F6C-5569C6E44154}" emma:medium="tactile" emma:mode="ink">
          <msink:context xmlns:msink="http://schemas.microsoft.com/ink/2010/main" type="inkDrawing" rotatedBoundingBox="12887,7998 14320,11921 14075,12010 12642,8088" semanticType="callout" shapeName="Other">
            <msink:sourceLink direction="with" ref="{53CA2C9A-B76B-42D2-8C9F-5B530ED428E0}"/>
            <msink:sourceLink direction="with" ref="{ABFFE95C-3C54-4E44-891E-72C0D2246BA0}"/>
          </msink:context>
        </emma:interpretation>
      </emma:emma>
    </inkml:annotationXML>
    <inkml:trace contextRef="#ctx0" brushRef="#br0">-725-3539 837 0,'0'0'177'16,"0"0"69"-16,-43 15 48 15,43-15-30-15,-25 62 9 16,16 11-23-16,9 14-33 15,14 22-42-15,10 26-8 0,10 21-58 16,5 15-27-16,15 4-3 16,4 0 14-16,5-4-30 15,0 7 13-15,5 0-36 0,0 4-24 16,5 0-3-16,-5-7-18 15,0-8 14-15,-5-10-12 0,0-4-3 16,-10-15 14-16,0-11 2 16,-9-6 18-16,5-16-14 15,-11-14 6-15,6-11-14 16,-10-7 8-16,0-4-10 0,-5-7-4 15,0-4 9-15,-4-7-9 16,4-4-4-16,-10-3 10 16,-4-7-6-16,-1-8 0 0,-14-29 3 15,15 32-10-15,-15-32 12 16,0 0 0-16,0 0-12 0,14 33 12 15,-14-33-5-15,0 0 0 16,0 0 9-16,0 0-9 16,0 0-4-16,0 0 14 0,0 0-8 15,15 29-5-15,-15-29-3 16,0 0-160-16,0 0-247 15,14 40-486-15</inkml:trace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8:37.3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8F31470-A1DF-460C-B160-3D28D681B57F}" emma:medium="tactile" emma:mode="ink">
          <msink:context xmlns:msink="http://schemas.microsoft.com/ink/2010/main" type="inkDrawing" rotatedBoundingBox="6194,6091 11747,8312 10109,12408 4556,10188" semanticType="callout" shapeName="Other"/>
        </emma:interpretation>
      </emma:emma>
    </inkml:annotationXML>
    <inkml:trace contextRef="#ctx0" brushRef="#br0">2325 4363 1801 0,'-20'-61'208'0,"6"-9"18"15,-1 1-56-15,1-11-50 0,-6-14-21 16,1-8-29-16,-5-4 3 15,-5-14 22-15,-5-4-50 16,-15-3-9-16,-9-19-7 0,-5-14-25 16,-10-18 13-16,-10-15-17 15,-9-18 0-15,-14-11 4 16,-11-7-15-16,-9 3 19 15,0 11-18-15,0 11 23 0,4 15-9 16,6 22-4-16,14 14 11 16,0 22-20-16,10 11 9 15,4 14 12-15,6 15-25 0,9 8 18 16,10 13 0-16,5 5-19 15,9 14 24-15,10 4-8 0,39 47-15 16,-38-44 23-16,38 44-19 16,0 0 9-16,0 0 0 15,0 0-10-15,-34-40 19 16,34 40-19-16,0 0 12 0,0 0 2 15,0 0-16-15,0 0 25 16,0 0-13-16,0 0-6 16,0 0 13-16,0 0-7 0,0 0 9 15,0 0-16-15,0 0 13 16,0 0-6-16,0 0-7 15,0 0 12-15,-29-36-10 0,29 36 5 16,0 0 5-16,0 0-17 16,0 0 22-16,0 0-17 0,-30-33 13 15,30 33-6-15,0 0-8 16,0 0 16-16,0 0-12 15,0 0 11-15,0 0-7 16,0 0 0-16,0 0 0 0,0 0-11 16,0 0-1-16,0 0-161 15,0 0-112-15,0 0-232 16,0 0-17-16,0 0 26 0,0 0 33 15</inkml:trace>
    <inkml:trace contextRef="#ctx0" brushRef="#br0" timeOffset="-6967.3985">6008 1084 2166 0,'0'0'176'15,"-34"26"96"-15,0 10 22 16,-10 22-63-16,-4 19-58 15,-20 25-19-15,-5 25-35 0,-24 15-13 16,-24 15-39-16,-10 10 1 16,-29 11-16-16,-30 12 7 15,-28 21-17-15,-20 7-36 0,-19 8 15 16,5 7-14-16,-1-8 4 15,11-17-11-15,18-19 7 0,25-25-18 16,35-30-2-16,32-28-58 16,35-22-242-16,29-19-170 15,25-18-242-15,43-47-154 16</inkml:trace>
  </inkml:traceGroup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8:46.172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606 724 1378 0,'0'0'274'16,"0"0"-31"-16,0 0-57 16,0 0-3-16,-29 66-27 0,10 6-20 15,9 12-60-15,5 0-13 16,10-5-19-16,5-10-31 0,9-7 21 15,5-15-14-15,10-18-1 16,5-21-6-16,5-19-10 16,-5-18 12-16,9-11-24 0,-9-19 26 15,-5-6-17-15,-15-11 13 16,-4-15-10-16,-15-7 4 15,-10-11-2-15,-14-8-8 16,-20-6 17-16,-14-1-20 0,-15 16 8 16,-14 13 5-16,-5 30-3 15,-5 36 65-15,9 36-1 16,6 33 12-16,14 33-7 0,10 25 5 15,14 14-9-15,15 4-32 16,19-7-26-16,15-3 3 0,19-19-10 16,15-14 4-16,14-22 10 15,10-18-21-15,10-22 9 16,10-22-9-16,-6-18 12 15,1-15-9-15,-15-11 4 0,-10-14 3 16,-9-14-7-16,-20-16 9 16,-14-6-9-16,-20-15 8 15,-14-3-8-15,-20 14 0 0,-14 14 0 16,-15 37-8-16,1 40 12 15,-11 40-9-15,1 50 26 16,4 37 78-16,5 30 29 0,15 9-25 16,14 5-43-16,15-8-19 15,20-17-29-15,13-15 13 0,21-26-16 16,13-23-7-1,16-27 9-15,9-23-14 0,10-21 17 16,-1-22-20-16,1-15 22 16,-5-13-16-16,-14-16 3 0,-6-10 11 15,-19-16-28-15,-14-6 30 16,-15-4-19-16,-15 14 3 15,-9 19 0-15,-10 28-7 0,-10 41 13 16,-9 36-6-16,0 33 3 16,-1 29 135-16,1 25-13 15,4 15 4-15,10 11-44 0,10-3-49 16,10-17-7-16,19-12-18 15,14-27 24-15,20-28-35 16,20-37 0-16,14-29-59 16,9-29-205-16,11-18-133 0,-1-22-84 15,5-18-259-15,5-25-385 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8:48.097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422 468 1204 0,'0'0'304'16,"-29"62"27"-16,10-11-44 15,9-4-60-15,5-3-55 0,5-44 1 16,10 55-15-1,-10-55-50-15,39 40-37 0,4-22-16 16,6-18-24-16,9-11-20 16,5-11 0-16,0-7-3 0,0-4-11 15,-14-3-4-15,-6-8 7 16,-13-3 4-16,-11-4 8 0,-14-4-6 15,-10-7-6-15,-24 4-8 16,-15 7 14-16,-14 18 8 16,-15 19 14-16,-4 25-8 0,-11 25 14 15,1 26 25-15,-10 18 15 16,5 18 21-16,9 8-9 15,10 0-30-15,25-8-30 16,14-7-19-16,24-15 2 0,15-14 0 16,24-15 15-16,15-18-17 15,14-18-10-15,20-22 3 0,-1-14 0 16,6-15-3-16,4-15 3 15,0-6 11-15,-4-5-7 0,-10-7 0 16,-20-7-4-16,-9-11 0 16,-20-7-5-16,-14 0 7 15,-25-8 3-15,-19 1-3 0,-14 6-9 16,-11 23 1-16,-8 25 0 15,-6 33 14-15,-10 32 5 16,6 34-17-16,-1 21 4 0,10 22 42 16,10 11 26-16,14 0-23 15,20-1 4-15,19-2-20 16,24-23 17-16,20-10-24 0,15-19-5 15,23-14-6-15,11-22-2 16,14-19-6-16,9-14 2 0,-4-10 7 16,0-12-3-16,-10-7-17 15,-10-7 8-15,-19-4 6 16,-20-11 2-16,-18-3 1 15,-21-12 1-15,-23-6-10 0,-20 6-9 16,-15 16 9-16,-14 24 0 16,-19 30 6-16,-11 33 0 0,-4 28-13 15,0 19 7-15,15 7-7 16,9 4 3-16,20 0 9 15,14-7-9-15,19-5-68 0,16-13-212 16,4-48-129-16,0 0-214 16,58 47-414-16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30:07.164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4B5D24ED-C5F2-41B4-94A5-5C987FD89944}" emma:medium="tactile" emma:mode="ink">
          <msink:context xmlns:msink="http://schemas.microsoft.com/ink/2010/main" type="writingRegion" rotatedBoundingBox="22756,7875 1675,8984 1222,384 22303,-725"/>
        </emma:interpretation>
      </emma:emma>
    </inkml:annotationXML>
    <inkml:traceGroup>
      <inkml:annotationXML>
        <emma:emma xmlns:emma="http://www.w3.org/2003/04/emma" version="1.0">
          <emma:interpretation id="{FBE7539B-46D8-441A-BD6C-9407652E6306}" emma:medium="tactile" emma:mode="ink">
            <msink:context xmlns:msink="http://schemas.microsoft.com/ink/2010/main" type="paragraph" rotatedBoundingBox="21024,7946 4507,8853 4304,5163 20822,4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8CA2A1-7AAC-4ED9-9204-068536A01506}" emma:medium="tactile" emma:mode="ink">
              <msink:context xmlns:msink="http://schemas.microsoft.com/ink/2010/main" type="line" rotatedBoundingBox="21024,7946 4507,8853 4304,5163 20822,4256"/>
            </emma:interpretation>
          </emma:emma>
        </inkml:annotationXML>
        <inkml:traceGroup>
          <inkml:annotationXML>
            <emma:emma xmlns:emma="http://www.w3.org/2003/04/emma" version="1.0">
              <emma:interpretation id="{7F99E410-1FB9-442B-976E-7FEB4250F9A6}" emma:medium="tactile" emma:mode="ink">
                <msink:context xmlns:msink="http://schemas.microsoft.com/ink/2010/main" type="inkWord" rotatedBoundingBox="20950,6587 15121,6907 15022,5102 20851,4782"/>
              </emma:interpretation>
            </emma:emma>
          </inkml:annotationXML>
          <inkml:trace contextRef="#ctx0" brushRef="#br0">16251 898 731 0,'0'0'149'0,"0"0"154"15,-34 25 73-15,34-25-70 16,0 0-99-16,0 0-115 16,0 0-31-16,0 0-26 0,0 0-35 15,0 0 20-15,-19-44-23 16,24 4 16-16,5-7-19 0,19 0 0 15,0-4 6-15,-29 51-17 16,53-62 32-16,-9 22-27 16,-5 18 12-16,-39 22 5 15,43 7 1-15,-43-7-9 0,0 0 21 16,39 55-4-16,-19-8 32 15,-20 0 24-15,0-47-30 16,-20 55 1-16,-9-11-27 0,-5-4-14 16,-5-11 11-16,-9-4-33 15,-1-3 43-15,-9-11-19 16,5 0 4-16,-10-11-6 0,4-7-8 15,1-1 17-15,0-2-17 16,0 6 15-16,-1 4-12 0,6 11 1 16,-5 7 6-1,14 4-2-15,0 7 9 0,11 4-18 16,33-33 18-16,-30 47-22 15,11-7 19-15,14 0-73 0,5-40-438 16,15 51-281-16</inkml:trace>
          <inkml:trace contextRef="#ctx0" brushRef="#br0" timeOffset="221.0126">16072 1331 1445 0,'0'0'433'0,"39"-48"-37"0,-10 19-47 16,-29 29-109-16,39-7-71 16,-10 14-81-16,-29-7-39 15,29 33-20-15,-29-33-20 0,19 55 1 16,-14-8-50-16,-15 0-203 15,-14-3-301-15,-5-4-275 16</inkml:trace>
          <inkml:trace contextRef="#ctx0" brushRef="#br0" timeOffset="469.0268">15339 788 1826 0,'0'0'299'16,"0"0"15"-16,-34 15-58 15,34-15-100-15,-43 73-71 16,-1-4-35-16,0 4-37 0,1-1-49 15,-6 5-240-15,0-4-221 16,1-8-214-16,4-3 8 16</inkml:trace>
          <inkml:trace contextRef="#ctx0" brushRef="#br0" timeOffset="1433.0818">14936 796 1281 0,'0'0'227'0,"0"0"-7"0,0 0-33 16,15 40-91-16,-15-40-49 15,-5 58-17-15,0-14-20 16,5-44 15-16,-24 47-37 0,24-47 24 15,0 0-15-15,-39 47-4 16,39-47 13-16,-39 22-20 0,39-22 16 16,-38-4-64-1,38 4 21-15,-34-32 22 0,34 32-5 16,0 0 34-16,-34-33-37 15,34 33 34-15,0 0-15 0,-39 40 24 16,10 11 89-16,4 3-9 16,11 8 23-16,-1-3-15 15,6 2-3-15,-1-2 30 0,0-8-34 16,0-4 2-16,-4-7-10 15,-1-7-33-15,15-33-11 16,-24 25-16-16,0-14 10 0,24-11-20 16,-29-7 8-16,29 7 5 15,-29-51-14-15,14-7-15 16,15-12-6-16,0-6-4 15,15-8 19-15,-1 4-19 0,10 8-21 16,6 6-172-16,4 0-292 16,-1 12-385-16</inkml:trace>
          <inkml:trace contextRef="#ctx0" brushRef="#br0" timeOffset="1506.0861">15451-249 1245 0,'0'0'426'0,"-5"51"-23"0,-10-7-82 16,-4-1-112-16,-10-3-105 15,0 4-49-15,-10-7-19 16,-5 3-11-16,-4-8-14 0,-6 5-16 16,6-12 5-1,-1-7 5-15,6-7-31 0,9-7-58 16,9-11-26-16,25 7 26 15,-34-33 24-15,20 0 18 0,14 33 14 16,-15-51 34-16,6 18-6 16,9 33-12-16,0 0-16 15,0 0 34-15,0 0-3 0,0 0-8 16,0 0-1-16,-25 62 16 15,1 0-1-15,5 0-260 0,-1 0-374 16,-9 3-89-16</inkml:trace>
          <inkml:trace contextRef="#ctx0" brushRef="#br0" timeOffset="1435.0818">15305 272 1890 0,'29'-48'277'0,"-29"48"-136"0,0 0-85 15,25-36-20-15,-25 36-104 16,0 0-370-16,0 0-273 0</inkml:trace>
          <inkml:trace contextRef="#ctx0" brushRef="#br0" timeOffset="1717.0982">14097 35 1828 0,'0'44'309'0,"5"14"-8"15,0 7-100-15,4 8-78 16,6 7-60-16,-1 4-29 0,1 0-23 15,0-1-98-15,-6-3-266 16,-9-3-353-16,-9-8-83 0</inkml:trace>
          <inkml:trace contextRef="#ctx0" brushRef="#br0" timeOffset="2520.1441">13660 35 1077 0,'49'-11'298'0,"-6"-11"-92"0,1 0-94 16,0-3-35-16,-5-1-33 16,-10 12-160-16,-29 14-355 0,29-7-103 15</inkml:trace>
          <inkml:trace contextRef="#ctx0" brushRef="#br0" timeOffset="2324.1329">13883 443 1433 0,'0'0'37'0,"0"0"182"0,0 0 15 16,0 0-35-16,-9 47-79 15,4-3-34-15,5-44-41 0,-15 58-22 16,6-15-2-16,9-43-3 15,-15 48-11-15,15-48-23 16,0 0 22-16,-44 43 12 0,44-43-18 16,-38 30-7-16,38-30 2 15,-44 7 13-15,44-7-25 16,-44-15-41-16,44 15 35 15,-34-25 10-15,34 25-7 0,0 0 5 16,0 0 8-16,0 0 7 16,-43-40 0-16,43 40-8 0,-39 3-3 15,5 16 11-15,0 10 7 16,0 7-12-16,0 8-14 15,0-1 12-15,34-43 57 0,-34 55-59 16,34-55-7-16,-24 51-8 16,24-51 24-16,0 0 11 15,0 0-2-15,19 44-9 16,-19-44 0-16,49 32 0 0,-11-6 0 15,1-1-10-15,-39-25 12 16,34 33 6-16,-34-33 4 0,0 0-8 16,20 58-4-16,-20-14 0 15,0-44 25-15,-29 47-17 16,-5-14-14-16,0-15 6 0,-5-7 4 15,5-14 5-15,5-12-19 16,29 15 10-16,-39-51 7 16,15-3 10-16,4-12-13 15,1-10-21-15,4-15 17 0,1-8 6 16,-1-3-2-16,1 4-27 15,9 7-261-15,0 4-323 16</inkml:trace>
          <inkml:trace contextRef="#ctx0" brushRef="#br0" timeOffset="2700.1544">13408 388 1512 0,'-34'11'376'16,"34"-11"-82"-16,0 0-160 0,0 0-73 15,0 0-18-15,0 0-112 16,0 0-418-16,0 0-333 0</inkml:trace>
          <inkml:trace contextRef="#ctx0" brushRef="#br0" timeOffset="3033.1735">12986 770 2094 0,'0'0'320'16,"0"0"1"-16,0 0-52 0,0 0-81 16,0 0-88-1,-29 22-35-15,29-22-41 0,-44 29-1 16,-5-3-11-16,-4-5-21 15,0 5 19-15,-10-8-19 0,4-3 18 16,6-1-15-16,0-7 6 16,-1-7 9-16,11-3-20 15,4-1-13-15,5-7-149 0,5 8-159 16,29 3-228-16,0 0-222 15,0 0 36-15</inkml:trace>
          <inkml:trace contextRef="#ctx0" brushRef="#br0" timeOffset="3184.1821">12656 1491 1519 0,'0'0'415'15,"0"0"-48"-15,19 29-158 0,-19-29-89 16,0 0-75-16,0 0-64 15,29 4-427-15,-29-4-382 0</inkml:trace>
          <inkml:trace contextRef="#ctx0" brushRef="#br0" timeOffset="3640.2081">12234 654 1378 0,'0'0'257'0,"4"43"-37"16,-4-43-47-16,0 0-98 16,34 29-23-16,-34-29-25 15,39 15-19-15,-39-15 12 16,39-7-29-16,-39 7 24 0,0 0-7 15,34-51-24-15,-19 3 31 16,-6 1-12-16,-4 0-12 16,-5 3 17-16,-10 4-20 0,10 40 5 15,0 0 13-15,0 0-27 16,0 0 142-16,-34 40 26 0,0 15-8 15,5 18-14-15,-5 3 5 16,0 0-29-16,0 1-4 16,0-4-32-16,-4-8-28 15,-1-10 10-15,5-12 7 0,0-10-6 16,34-33 20-16,-34 29-19 15,34-29 4-15,-39 8-26 16,39-8-9-16,0 0-2 0,-24-51-23 16,19-8 12-16,0-10-11 15,10-14-114-15,0-12-141 16,5-3-222-16,4 7-258 0,1 11-150 15</inkml:trace>
          <inkml:trace contextRef="#ctx0" brushRef="#br0" timeOffset="4032.2306">11996 290 1442 0,'14'47'467'0,"-14"-47"5"16,0 58-152-16,0-7-132 15,-14-3-93-15,-10 6-34 16,-6 1-34-16,-18 3-22 0,-6 0 14 16,-4 0-28-16,0-10 15 15,5-5-16-15,-1-10-11 16,6-7-29-16,9-19-49 15,5-11 2-15,34 4-26 0,-29-51 2 16,14-7 57-16,10 0 7 16,15 7 52-16,5 7-10 15,-15 44 2-15,34-22-6 0,-34 22 33 16,38 22 13-16,-38-22 68 15,25 69 29-15,-20-3-48 0,-10 3-25 16,-10-3-26 0,-9-1-25-16,-5 1 17 0,0-12-17 15,0-3-64-15,4-7-180 16,25-44-245-16,-38 29-152 0,8-22-7 15</inkml:trace>
          <inkml:trace contextRef="#ctx0" brushRef="#br0" timeOffset="4253.2432">11617 68 1483 0,'44'7'363'15,"-5"8"6"-15,-5-1-4 16,-5 4-110-16,-29-18-87 0,29 33-64 15,-29-33-50-15,19 51-14 16,-23 4-33-16,-16 7 4 16,-19 7 3-16,-14 7-53 0,-15 8-175 15,-5 3-207-15,5-7-236 16,-9-7-56-16</inkml:trace>
          <inkml:trace contextRef="#ctx0" brushRef="#br0" timeOffset="4461.2552">10982 392 1768 0,'34'21'355'0,"0"5"-82"16,-5-4-80-16,-29-22-87 0,24 43-51 15,-10-2-24-15,-14-1-26 16,-4 7-75-16,-25 4-319 16,-1 0-304-16,-13 3-38 15</inkml:trace>
          <inkml:trace contextRef="#ctx0" brushRef="#br0" timeOffset="4618.2642">10676 916 1959 0,'0'0'347'0,"0"0"-44"15,0 0-133-15,5-40-84 16,-5 40-55-16,24-33-171 16,-24 33-306-16,0 0-365 0</inkml:trace>
        </inkml:traceGroup>
        <inkml:traceGroup>
          <inkml:annotationXML>
            <emma:emma xmlns:emma="http://www.w3.org/2003/04/emma" version="1.0">
              <emma:interpretation id="{53CA2C9A-B76B-42D2-8C9F-5B530ED428E0}" emma:medium="tactile" emma:mode="ink">
                <msink:context xmlns:msink="http://schemas.microsoft.com/ink/2010/main" type="inkWord" rotatedBoundingBox="13250,8373 11820,8452 11730,6821 13161,6742">
                  <msink:destinationLink direction="with" ref="{131559CF-271E-4EA4-9F6C-5569C6E44154}"/>
                </msink:context>
              </emma:interpretation>
            </emma:emma>
          </inkml:annotationXML>
          <inkml:trace contextRef="#ctx0" brushRef="#br0" timeOffset="-97159.5572">8065 1829 871 0,'-39'-44'205'0,"10"11"159"16,-10 15 1-16,1 22-59 16,-6 25-81-16,-14 33-8 15,-15 36-1-15,-10 33-42 0,6 29-7 16,4 19-24-16,10 6-14 15,24-7-34-15,29-14-10 16,30-22-27-16,38-25-26 0,29-34-10 16,30-35-16-16,14-23 5 15,10-28-11-15,4-23 0 16,-9-18-3-16,-10-10 11 15,-9-19-8-15,-20-14 7 0,-15-15-4 16,-14-18-10-16,-19-22 18 16,-25-18-17-16,-19-22 11 0,-25 0-8 15,-23 14-5-15,-16 30 8 16,-23 36-5-16,-15 44 2 15,-5 36 9-15,-10 44-6 0,1 29-39 16,9 18-239-16,5 15-278 16,10 10-420-16</inkml:trace>
        </inkml:traceGroup>
        <inkml:traceGroup>
          <inkml:annotationXML>
            <emma:emma xmlns:emma="http://www.w3.org/2003/04/emma" version="1.0">
              <emma:interpretation id="{A80F6906-7856-4440-9E91-025CDB9641B4}" emma:medium="tactile" emma:mode="ink">
                <msink:context xmlns:msink="http://schemas.microsoft.com/ink/2010/main" type="inkWord" rotatedBoundingBox="6827,7692 4450,7823 4304,5163 6681,5032"/>
              </emma:interpretation>
            </emma:emma>
          </inkml:annotationXML>
          <inkml:trace contextRef="#ctx0" brushRef="#br0" timeOffset="-60183.4423">728 999 1235 0,'0'0'442'0,"0"0"-5"15,0 0-53-15,29 40-45 16,-29-40-82-16,10 41-43 15,-10-41-53-15,-15 40-40 0,15-40-33 16,-34 40-52-16,-4-8-14 16,-6-6-5-16,0-4-20 0,-4-8 18 15,4-3-22-15,5-11-6 16,39 0-10-16,-39-14-27 15,39 14 15-15,-33-48 1 0,18-3 13 16,15 0 14 0,10 8-7-16,-10 43 14 0,29-51 0 15,5 22-6-15,5 14 16 16,-1 26-15-16,1 14 8 0,5 23 2 15,4 14-10-15,1 7 14 16,9 14-15-16,10 8 9 16,0-3-3-16,10-4-8 0,-10-12 15 15,0-10-199-15,-10-18-198 16,-15-19-428-16,-4-14-255 15</inkml:trace>
          <inkml:trace contextRef="#ctx0" brushRef="#br0" timeOffset="-59939.4283">1213 552 2401 0,'-19'51'409'15,"0"22"-64"-15,-6 25-63 16,-4 15-81-16,-10 14-31 16,5 8-25-16,-4-1-87 15,-1 1-18-15,0-8-30 0,0-10-120 16,-5-15-199-16,11-15-315 15,3-18-516-15</inkml:trace>
          <inkml:trace contextRef="#ctx0" brushRef="#br0" timeOffset="-59603.4091">1616 646 1478 0,'0'0'401'16,"0"0"6"-16,0 0-12 16,0 0-44-16,0 0-71 0,-5 59-32 15,0 21-97-15,1 14-75 16,-1 16-21-16,5-1-44 15,5 7-9-15,4 4-122 0,16 4-261 16,9 0-349-16,14-4-459 16</inkml:trace>
          <inkml:trace contextRef="#ctx0" brushRef="#br0" timeOffset="-89268.1058">1359 2196 1110 0,'0'0'112'0,"0"0"141"0,0 0-18 16,0 0-27-1,0 0-57-15,0 0-9 0,-24 55-9 16,-5-8-40-16,-5 4-10 15,-5 4-12-15,-5-4-9 16,-9-4 15-16,-5 0-25 0,-10-3-9 16,-10-4-2-16,-5-7-26 15,-4-11 4-15,0-8 4 0,-1-14-23 16,-4-11 15-16,5-11-4 15,0-14-18-15,4-26 17 16,10-25-13-16,10-37-12 0,15-47 23 16,14-44-24-16,14-21 16 15,25-8 0-15,19 0 3 0,25 18-16 16,24 26 4-16,24 15 12 15,19 25-26-15,30 18 23 16,14 25 4-16,10 23-17 16,4 21 15-16,11 29 8 15,4 30-2-15,0 32-8 0,-9 36 0 16,-15 26 5-16,-24 22 2 15,-25 22-1-15,-29 18 72 0,-38 11 36 16,-30 7-33-16,-23 4-25 16,-30 7-17-16,-25-4-27 15,-13-7 11-15,-16-10-14 0,-4-16-9 16,-5-17 12-16,5-19-12 15,0-14-5-15,4-19 11 16,11-18-16-16,13-14 1 16,6-7-120-16,5-12-198 0,14-6-224 15,39-8-261-15</inkml:trace>
        </inkml:traceGroup>
      </inkml:traceGroup>
    </inkml:traceGroup>
    <inkml:traceGroup>
      <inkml:annotationXML>
        <emma:emma xmlns:emma="http://www.w3.org/2003/04/emma" version="1.0">
          <emma:interpretation id="{7A7214A8-C407-47AD-80D8-EF64FDB90B96}" emma:medium="tactile" emma:mode="ink">
            <msink:context xmlns:msink="http://schemas.microsoft.com/ink/2010/main" type="paragraph" rotatedBoundingBox="22534,3909 3050,4789 2939,2331 22423,1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83F6D7-153A-4A11-A897-B178B7E70528}" emma:medium="tactile" emma:mode="ink">
              <msink:context xmlns:msink="http://schemas.microsoft.com/ink/2010/main" type="inkBullet" rotatedBoundingBox="22525,3698 21103,3762 21013,1775 22435,1711"/>
            </emma:interpretation>
          </emma:emma>
        </inkml:annotationXML>
        <inkml:trace contextRef="#ctx0" brushRef="#br0" timeOffset="-38803.2193">17416-3281 992 0,'-34'-21'212'0,"-5"10"17"15,0 11 41-15,-4 7-73 0,-6 22-66 16,-4 18-24-16,-5 26-15 16,-5 26 39-16,-1 24-7 0,1 16 7 15,0 6-31-15,15 8-32 16,4 0-8-16,10 0-37 15,15 3 6-15,4-7-20 0,15-7 12 16,10-22-18-16,19-14 10 16,10-26-7-16,24-18 19 15,10-33-20-15,19-18 0 16,10-29 3-16,14-15-21 0,6-22 26 15,-6-14-23-15,-4-18 19 16,-6-19-18-16,-9-17 5 16,-14-27 1-16,-5-21-29 0,-20-18 8 15,-15-11-6-15,-18 7 9 16,-16 22 7-16,-18 25 16 0,-16 26-2 15,-13 33-14-15,-16 25-11 16,-19 26-167-16,-14 25-271 16,-10 18-237-16</inkml:trace>
        <inkml:trace contextRef="#ctx0" brushRef="#br0" timeOffset="-39239.2443">17368-2498 1026 0,'0'0'136'16,"0"0"150"-16,0 0 10 15,0 0-33-15,14 44-71 16,-9-12-30-16,-5-32-69 0,-5 40-3 15,0-10-38-15,5-30-34 16,-14 32 12-16,14-32-15 16,-25 26-20-16,1-15 19 0,0-4-30 15,0-11 20-15,-5-7-22 16,-1-7-37-16,6-7 5 15,-5-15-11-15,5 0 36 16,4 0 7-16,20 40 2 0,-19-44 16 16,19 44-16-16,0 0 16 15,0 0 0-15,0 0 21 0,-15 47 51 16,15 4-5-16,0 7-18 15,0 4 5-15,5-3-45 16,5-5 8-16,5 1-5 0,-6-12-17 16,1-3 7-1,-10-40-115-15,0 0-271 0,19 48-180 16,-19-48 3-16</inkml:trace>
      </inkml:traceGroup>
      <inkml:traceGroup>
        <inkml:annotationXML>
          <emma:emma xmlns:emma="http://www.w3.org/2003/04/emma" version="1.0">
            <emma:interpretation id="{3367C592-398D-490D-BEDC-AB8F89999383}" emma:medium="tactile" emma:mode="ink">
              <msink:context xmlns:msink="http://schemas.microsoft.com/ink/2010/main" type="line" rotatedBoundingBox="20335,4008 3050,4789 2939,2331 20224,1551"/>
            </emma:interpretation>
          </emma:emma>
        </inkml:annotationXML>
        <inkml:traceGroup>
          <inkml:annotationXML>
            <emma:emma xmlns:emma="http://www.w3.org/2003/04/emma" version="1.0">
              <emma:interpretation id="{076A80BD-08ED-4687-952A-E79C57811794}" emma:medium="tactile" emma:mode="ink">
                <msink:context xmlns:msink="http://schemas.microsoft.com/ink/2010/main" type="inkWord" rotatedBoundingBox="20332,3928 18801,3997 18726,2336 20257,2267"/>
              </emma:interpretation>
            </emma:emma>
          </inkml:annotationXML>
          <inkml:trace contextRef="#ctx0" brushRef="#br0" timeOffset="-26939.5409">15693-1861 565 0,'0'0'165'16,"0"0"-19"-16,0 0-4 16,0 0-18-16,0 0-32 0,-34 14-20 15,34-14-35-15,0 0-28 16,-34-14 12-16,34 14-25 15,0 0-3-15,-19-55 11 0,19 4-20 16,10-3 16-16,19 3-18 16,0 3 9-16,10 8 24 15,0 11-34-15,-5 11 10 16,0 11 9-16,-10 10 11 0,-24-3 53 15,34 26 57-15,-34-26 51 16,14 44-21-16,-14-4 18 16,-9-4-21-16,-16 4-10 0,-9 0-48 15,-4 0-42-15,-6-3-10 16,-9-5-18-16,-1-3-20 0,1-3 15 15,9-8-26-15,0-7 11 16,10-7-203-16,34-4-277 16,-38-22-109-16,38 22 10 0</inkml:trace>
          <inkml:trace contextRef="#ctx0" brushRef="#br0" timeOffset="-26719.5283">15436-2800 719 0,'0'0'354'16,"-24"69"92"-16,9 11-94 0,6 7-149 15,4 1-72-15,5-1-60 16,5-7-45-16,0-3-12 15,4-8 7-15,1-4-70 0,0-3-303 16,-1-7-208-16,-9-4-11 16</inkml:trace>
          <inkml:trace contextRef="#ctx0" brushRef="#br0" timeOffset="-26168.4967">15329-1948 725 0,'0'0'318'0,"0"0"56"16,0 0-29-16,0 0-56 16,-9 47-30-16,9-47-59 0,-20 58-83 15,6-11-35-15,14-47-23 16,-39 55-30-16,-5-15-29 0,-4-4 3 15,-1-6 6-15,6-20-15 16,-1-2 14-16,5-8-48 16,5-8-55-16,34 8 23 0,-39-36 8 15,39 36 18-15,-29-58 28 16,10 10 7-16,14 8-4 15,5 40 15-15,10-43-4 16,-10 43-5-16,0 0 12 0,0 0 4 16,38-11-21-16,-38 11 24 15,34 18-4-15,-34-18-16 0,39 44 33 16,-39-44-18-16,39 65 10 15,-10-10-10-15,-5-4 9 16,-14 3 1-16,5-6 31 0,-10-1 18 16,-5 4 16-16,-10 0-35 15,-14-4-14-15,-10 1-5 16,-5 2-12-16,-10-6-14 15,1-11 7-15,-6-4-1 0,-4-11-6 16,5-14 41-16,-5-8 20 16,9-10-10-16,0-19-10 0,6-7-10 15,4-15-21-15,5-7-10 16,0-10 6-16,15-1-13 15,4 4 4-15,10 0 3 0,15 3-18 16,9 11-150-16,6 8-270 16,9 3-375-16</inkml:trace>
          <inkml:trace contextRef="#ctx0" brushRef="#br0" timeOffset="-25999.4871">14970-1210 1477 0,'0'0'403'0,"0"0"-89"16,0 0-131-16,0 0-85 0,0 0-76 16,0 0-254-16,44-3-446 15</inkml:trace>
          <inkml:trace contextRef="#ctx0" brushRef="#br0" timeOffset="-25798.4756">14451-2036 1928 0,'49'-3'267'0,"9"-16"-101"16,-5-3-77-16,6-3-49 0,-1-4-13 15,0 7-188-15,-14 4-460 16</inkml:trace>
        </inkml:traceGroup>
        <inkml:traceGroup>
          <inkml:annotationXML>
            <emma:emma xmlns:emma="http://www.w3.org/2003/04/emma" version="1.0">
              <emma:interpretation id="{A240A89C-9432-45ED-9C89-172A642F0C6E}" emma:medium="tactile" emma:mode="ink">
                <msink:context xmlns:msink="http://schemas.microsoft.com/ink/2010/main" type="inkWord" rotatedBoundingBox="18315,4007 14573,4176 14466,1811 18208,1642"/>
              </emma:interpretation>
            </emma:emma>
          </inkml:annotationXML>
          <inkml:trace contextRef="#ctx0" brushRef="#br0" timeOffset="-24754.4159">13568-2160 883 0,'0'0'203'0,"19"-36"105"16,-19 36-29-16,20-22-6 15,4 11-37-15,-5 15-13 0,6 7-3 16,4 11-35-16,0 3-46 15,5 4-55-15,-5 0-36 16,0 0-15-16,-5 1-7 0,-24-30 3 16,20 40-3-16,-10-11-17 15,-10-29 2-15,-10 43-11 16,10-43-3-16,-24 33 3 15,24-33 3-15,0 0 1 0,-34 11 0 16,9-15-4-16,25 4-24 16,-24-40-24-16,5-7-10 0,-1 7 32 15,6 0 9-15,-1 11 8 16,15 29-9-16,0 0 23 15,-29-18-10-15,29 18-3 0,-39 18 15 16,15 7-4-16,24-25-11 16,-19 40 15-16,19-40-2 0,-5 44-11 15,5-44 12 1,0 0 6-16,29 40-12 0,0-18 0 15,0-11 6-15,0 0-10 16,-29-11 4-16,29 3 12 0,-29-3-12 16,0 0 9-16,0 0 4 15,0 0-13-15,0 0 0 16,0 0 7-16,-39 15-7 0,1-8-14 15,-1-10 4-15,-5-5-15 16,-4-3-30-16,4-10-17 0,0-5 29 16,1-3 3-16,9 0 24 15,5 0 16-15,29 29-25 16,0 0 21-16,-34-26 7 15,34 26-19-15,0 0 20 0,0 0 7 16,0 0-3-16,0 0 41 16,-5 40 55-16,0 0 12 0,-5 0-37 15,0 0-22-15,-9 1-12 16,-5-1-23-16,-10 0-17 15,0-4-3-15,-5-7 12 0,0-7-14 16,10-4 0-16,-5-11 5 16,34-7-16-16,-34-7 6 0,34 7 5 15,-19-36-8 1,19 36-5-16,5-48 19 0,4 16-16 15,-9 32 5-15,0 0 10 16,34-26-11-16,-5 19 12 0,-29 7 6 16,0 0-1-16,25 51 51 15,-21-4 21-15,-8 4-22 16,-11 4-33-16,-9 3-4 0,-10 4-13 15,-5-4-25-15,0-3 14 16,-4-1-401-16,4-3-264 0,0-11-219 16</inkml:trace>
          <inkml:trace contextRef="#ctx0" brushRef="#br0" timeOffset="-24598.4069">12961-1155 1770 0,'39'-4'386'16,"0"-3"-25"-16,0-4-117 15,5-11-110-15,4-3-58 0,5-4-48 16,1-4-16-16,-1 4-253 16,-14-8-330-16,-39 37-360 15</inkml:trace>
          <inkml:trace contextRef="#ctx0" brushRef="#br0" timeOffset="-23588.3491">12549-2425 2142 0,'15'36'372'0,"-15"1"-72"0,-10 3-111 15,-14 7-82-15,-10 0-52 16,-15 4-22-16,-4 4-14 0,-10-1-6 15,0 5 4-15,-15-5-12 16,10-7-5-16,-5-6-31 0,10-12-43 16,0-8-28-16,10-10 6 15,9-11-30-15,5-11-5 16,39 11 17-16,-39-40 38 15,39 40 19-15,-29-47 29 0,29 47 9 16,-14-33-2-16,14 33 9 16,0 0 12-16,0 0 9 15,0 0 25-15,0 0 30 0,0 0 34 16,0 48-8-16,0-48-16 15,-5 51-23-15,5-51-21 0,-20 54-22 16,20-54 5-16,-24 44-6 16,24-44-4-16,0 0-3 0,-34 29-19 15,34-29 11 1,0 0-36-16,-34-15-17 0,34 15-35 15,-29-51 2-15,10 1 30 16,4 2 39-16,5 8 14 0,10 40 8 16,-9-36-10-16,9 36 7 15,0 0 6-15,0 0 21 0,0 0 17 16,0 0 13-16,-5 54 20 15,-5-6 16-15,10-48-17 16,-10 58-30-16,1-14-17 0,9-44-7 16,-20 47-9-16,20-47-19 15,0 0 6-15,0 0 6 16,0 0-32-16,-39 25-35 0,39-25-18 15,0 0 0-15,-24-40 25 16,5 0 24-16,14 4 25 16,5 36 3-16,-5-33 2 0,5 33 15 15,0 0 55-15,0 0 80 16,0 0 5-16,-39 15-13 0,-4 10-2 15,-16 12-18-15,-9-1-31 16,-14 0-47-16,-5-6-17 0,-10-5-3 16,-5-3-12-16,0-15-2 15,5-7 11-15,4-7-3 16,16-11-2-16,4-8-10 15,10-7 0-15,10-10 0 0,14-5-10 16,5-3-73-16,19-3-161 16,10 3-310-16,25 0-359 15</inkml:trace>
          <inkml:trace contextRef="#ctx0" brushRef="#br0" timeOffset="-24370.3939">12544-1927 2248 0,'0'0'423'0,"-24"44"-67"15,4 3-105-15,-4 1-86 16,0 6-73-16,-10 12-57 15,5-4-15-15,-10 7-3 0,0 4-140 16,-4-8-173-16,-1-3-222 16,-5-11-345-16</inkml:trace>
          <inkml:trace contextRef="#ctx0" brushRef="#br0" timeOffset="-23383.3374">11709-2483 2160 0,'0'0'145'0,"0"0"3"15,30 21-31-15,-1-10-51 0,0 0-36 16,10-4-20-16,4 4-152 15,11 4-362-15,-1 0-193 16</inkml:trace>
          <inkml:trace contextRef="#ctx0" brushRef="#br0" timeOffset="-22968.3137">12753-3397 1988 0,'0'0'355'0,"-29"40"-59"15,-15 0-99 1,-9 4-92-16,-15 7-62 0,-10 3-14 15,-9 8-20-15,-6 4 1 16,-4 6-143-16,-4 9-234 0,-6 2-345 16,0 8-75-16</inkml:trace>
          <inkml:trace contextRef="#ctx0" brushRef="#br0" timeOffset="-23203.3272">11496-999 1612 0,'0'0'181'0,"-29"30"-24"0,29-30-47 15,0 0-45-15,0 0-44 16,39-37-95-16,14-3-402 0,0-11-172 16</inkml:trace>
        </inkml:traceGroup>
        <inkml:traceGroup>
          <inkml:annotationXML>
            <emma:emma xmlns:emma="http://www.w3.org/2003/04/emma" version="1.0">
              <emma:interpretation id="{45DB8D4E-1192-4A98-B50E-441E48C11FB4}" emma:medium="tactile" emma:mode="ink">
                <msink:context xmlns:msink="http://schemas.microsoft.com/ink/2010/main" type="inkWord" rotatedBoundingBox="14259,4282 8759,4531 8659,2323 14159,2074"/>
              </emma:interpretation>
            </emma:emma>
          </inkml:annotationXML>
          <inkml:trace contextRef="#ctx0" brushRef="#br0" timeOffset="-21294.218">9739-3011 1313 0,'25'7'339'0,"-25"-7"81"16,0 0-115-16,0 40-111 0,-15 7-93 16,-9 8-60-16,-20 7-4 15,-9 3-40-15,-10 8-193 16,-5 0-304-16,-10-4-225 0</inkml:trace>
          <inkml:trace contextRef="#ctx0" brushRef="#br0" timeOffset="-21543.2322">9341-2254 681 0,'0'0'173'0,"0"0"11"15,0 0-33-15,0 0-7 16,0 0-43-16,0 0 23 0,0 0 2 16,0 0-22-16,0 0-28 15,0 0-10-15,0 0 3 0,0 0 3 16,0 0-9-16,0 0 26 15,0 0-69-15,0 0-3 0,0 0-8 16,0 0-1-16,0 0 4 16,0 0-21-16,0 0 21 15,0 0-12-15,0 0 7 16,0 0-2-16,0 0-1 0,0 0-8 15,0 0 4-15,0 0 10 16,0 0 8-16,0 0 9 0,0 0 36 16,0 0-38-16,0 0 3 15,0 0-5-15,0 0-4 16,0 0-12-16,0 0 4 0,0 0 4 15,0 0-15-15,0 0 11 16,0 0 0-16,0 0 11 0,0 0-1 16,0 0-1-16,0 0 43 15,0 0-35-15,0 0 2 16,0 0-3-16,-24 22-18 15,0 3 13-15,0 4-30 0,-5 8 23 16,-1 6 8-16,1 1-17 16,0 3 15-16,0 4-2 0,0-3-19 15,5-1 12-15,4-3-5 16,6-8-10-16,14-36 10 0,-10 44 8 15,10-44-20-15,5 36 10 16,-5-36-5-16,0 0-6 16,29 25 21-16,-29-25-15 0,34 11-5 15,-34-11 13-15,29 0-22 16,-29 0 24-16,0 0-10 15,0 0 2-15,0 0 6 0,0 0-11 16,0 0 16-16,0 0-11 16,0 0-10-16,0 0 13 0,0 0-18 15,0 0 21-15,-39-21-11 16,5 6-3-16,-5 4 14 15,5 0-13-15,5 0-11 0,-5 8 27 16,34 3-14-16,-34-8 3 16,5 5 3-16,29 3-11 0,-34 0 12 15,34 0-12-15,-34 22 8 16,34-22 12-16,-48 43-16 15,9 1 7-15,0 3 14 16,5 4-2-16,-5 0-22 0,1 0 17 16,-1 0-10-16,5 0-178 15,-5-7-412-15,0-8-370 0</inkml:trace>
          <inkml:trace contextRef="#ctx0" brushRef="#br0" timeOffset="-21079.2057">8419-2043 1593 0,'54'-7'349'0,"-1"-12"-37"0,-4-2-90 16,4-5-105-16,0 1-65 16,1-4-31-16,-1 3-38 0,-9 8-297 15,-10 0-401-15</inkml:trace>
          <inkml:trace contextRef="#ctx0" brushRef="#br0" timeOffset="-20559.1758">8245-1967 1620 0,'0'0'256'0,"0"0"69"0,0 0-26 15,0 0-90-15,-10 51-87 16,5-7-56-16,5-44-27 0,-14 65-22 16,-6-6-14-16,-9-12 9 15,5-3-5-15,24-44-2 16,-49 43-5-16,15-17-9 15,34-26-2-15,-34 3-5 0,34-3-4 16,-34-18 0-16,34 18-8 16,-19-58 4-16,4 7 5 0,15 7 5 15,0 8 6-15,0 36 5 16,0-36-2-16,0 36 5 0,0 0 0 15,0 0 11-15,0 0 8 16,10 36 13-16,-15 8 29 16,-4 10-2-16,-11 5 1 0,-9 2-16 15,-10 1-17-15,-4 0-13 16,-16-4-4-16,-4-7 2 15,-5-3-8-15,0-16 16 0,5-3 30 16,5-10 4-16,5-16-16 16,9-6-13-16,0-12-7 0,10-14-6 15,5-15-3-15,5-10-13 16,9-12 6-16,6 1-13 15,9-1 4-15,9 4-29 0,11 4-175 16,-1 7-236-16,20 15-443 16</inkml:trace>
          <inkml:trace contextRef="#ctx0" brushRef="#br0" timeOffset="-20366.1649">7648-704 2095 0,'39'-7'364'0,"4"-15"-57"16,6-11-77-16,4-10-117 16,6-5-52-16,4-3-31 0,0-7-118 15,-10-4-308-15,0-3-489 16</inkml:trace>
          <inkml:trace contextRef="#ctx0" brushRef="#br0" timeOffset="-20158.1528">7662-2196 2407 0,'0'0'132'0,"0"0"-54"0,0 0-46 15,0 0-10-15,0 0-215 16,0 0-539-16</inkml:trace>
          <inkml:trace contextRef="#ctx0" brushRef="#br0" timeOffset="-8687.4967">6770-2181 746 0,'-34'-4'184'0,"34"4"41"0,-34 15 8 16,34-15-44-16,-34 32-64 15,34-32-3-15,-29 48-3 0,29-48-67 16,-10 51-25-16,10-51 4 16,5 47 16-16,-5-47-12 0,34 29-13 15,0-22-5-15,4-7-28 16,-4-11 14-16,0-7 9 0,0-4-12 15,-9-7 0-15,-25 29-3 16,34-51 9-16,-15 4 3 16,-14 0-30-16,0 10 14 15,-10 1 27-15,5 36-8 0,0 0-37 16,-44-22 22-16,5 26 20 15,-9 17-17-15,-6 19 3 0,1 8-7 16,0 6 17-16,-1 1-18 16,6 3-5-16,9-7 29 0,39-51-17 15,-39 58-25-15,39-58 35 16,-24 51 9-16,24-51-32 0,5 48 11 15,-5-48 20-15,39 29-7 16,-39-29-20-16,53 25 13 16,-14-3-6-16,-39-22 15 15,48 26-15-15,-48-26-12 0,34 29 25 16,-34-29 25-16,0 0 31 15,0 0-43-15,5 47 2 0,-5-47-11 16,-39 51-32-16,0-22 15 16,-4-3 14-16,-1-8-14 0,-4-11-8 15,4-11 8-15,0-7 7 16,1-7-18-16,4-7-5 0,5-8 16 15,34 33-3-15,-39-55-23 16,39 55 26-16,-24-54 6 16,24 54-19-16,-15-44 8 15,15 44 8-15,0 0 8 0,0 0-29 16,0 0 44-16,0 0 135 15,0 0-21-15,0 0-37 0,-10 77-23 16,1-12-36-16,-6 1-10 16,-4-5-14-16,-5 5-10 0,-6-11-20 15,-4-4-167-15,-4-4-164 16,-1-3-227-16,5-15-96 0</inkml:trace>
          <inkml:trace contextRef="#ctx0" brushRef="#br0" timeOffset="-8375.479">5823-1719 785 0,'0'0'178'0,"-48"22"6"15,48-22-33-15,-39 3-32 16,39-3-74-16,0 0-37 16,0 0 17-16,0 0-9 15,-5-47-9-15,5 47 30 0,0 0 76 16,39-33 82-16,-5 26 42 15,-34 7 11-15,34 29-54 0,-15 11-49 16,-14 15-30-16,-10 10-51 16,-14 1-28-16,-10 3-4 0,-5 0-29 15,-5-4-10-15,5-6-171 16,-10-8-247-16,6-11-328 0</inkml:trace>
          <inkml:trace contextRef="#ctx0" brushRef="#br0" timeOffset="-8146.4659">5416-1934 1962 0,'39'58'415'0,"-15"-10"-60"0,-5-1-106 15,-9 4-106-15,-5 0-64 16,-5 0-42-16,0 0-7 16,-10 3-21-16,-4 1-161 15,-6-4-185-15,-4 0-222 0,-10-4-190 16,5-7 34-16</inkml:trace>
          <inkml:trace contextRef="#ctx0" brushRef="#br0" timeOffset="-7707.4408">5207-1839 1488 0,'0'0'377'0,"29"51"-30"15,-29-51-95-15,10 72-100 0,-5-10-62 16,-5-3-42-16,-5-9-33 15,-5-6-1-15,0 0 9 0,10-44-19 16,-29 51-17-16,29-51 13 16,-38 40-47-16,38-40-85 0,-44 0-24 15,44 0-8-15,-39-51 5 16,15-7 24-16,4-1 82 0,11 1 22 15,-1 11 25-15,10 47-1 16,0 0-12-16,0 0 90 16,0 0 145-16,0 0 17 15,0 0-35-15,0 0-12 0,-34 54-12 16,5 5 1-16,0 3-48 15,-5-8-36-15,-5 1-12 0,0-4 2 16,-5-8-21-16,1-3-32 16,-1-14-12-16,-4-4 3 0,4-8-8 15,0-10-15-15,1-11-1 16,-1-8 9-16,5-3-17 0,5-15-37 15,5 0-88 1,29 33-149-16,-24-54-192 0,24 54-88 16,0-51-94-16,0 51 46 15</inkml:trace>
          <inkml:trace contextRef="#ctx0" brushRef="#br0" timeOffset="-7535.431">4809-747 1133 0,'0'0'321'15,"44"29"1"1,-5-18-92-16,-5-15-96 0,4-7-61 16,6-14-39-16,-5-5-37 15,0-6-325-15,-5-4-295 0</inkml:trace>
          <inkml:trace contextRef="#ctx0" brushRef="#br0" timeOffset="-7327.4191">4499-1861 1641 0,'0'0'341'0,"0"0"-80"0,0 0-62 16,48-33-104-16,6-7-57 15,13 0-7-15,6 0-54 0,10-4-314 16,-1 1-333-16,1 10-86 16</inkml:trace>
        </inkml:traceGroup>
        <inkml:traceGroup>
          <inkml:annotationXML>
            <emma:emma xmlns:emma="http://www.w3.org/2003/04/emma" version="1.0">
              <emma:interpretation id="{28A6ECAF-5FBE-40E1-951B-A3266820AD5A}" emma:medium="tactile" emma:mode="ink">
                <msink:context xmlns:msink="http://schemas.microsoft.com/ink/2010/main" type="inkWord" rotatedBoundingBox="8096,4344 5317,4470 5234,2620 8013,2495"/>
              </emma:interpretation>
            </emma:emma>
          </inkml:annotationXML>
          <inkml:trace contextRef="#ctx0" brushRef="#br0" timeOffset="-5119.2928">3649-1890 424 0,'0'0'108'0,"0"0"30"0,0 0 8 15,0 0-11-15,0 0-42 16,0 0-39-16,0 0-24 15,0 0-7-15,0 0 6 0,0 0 13 16,0 0-14-16,0 0 3 16,0 0-14-16,0 0-4 0,0 0 3 15,0 0 15-15,0 0 13 16,-38 3 32-16,38-3 46 15,-39 8-25-15,39-8 20 16,-34 18 5-16,34-18 1 16,-44 47 32-16,15 0-28 0,-5 8 8 15,5 3-45-15,-5 4-13 16,5-4-33-16,5 4 11 0,-1-3-27 15,1-9-28-15,0-2 19 16,4-8-22-16,1-4-5 16,19-36-142-16,-29 44-291 0,29-44-221 15,0 0-23-15</inkml:trace>
          <inkml:trace contextRef="#ctx0" brushRef="#br0" timeOffset="-4218.2413">3518-1250 1328 0,'0'0'341'15,"0"0"47"1,0 0-61-16,0 0-64 0,0 0-105 16,0 0-61-16,-14 40-62 15,14-40-8-15,0 0-13 16,0 0-14-16,0 0 2 0,0 0-169 15,0 0-159-15,0 0-229 16,0 0-99-16</inkml:trace>
          <inkml:trace contextRef="#ctx0" brushRef="#br0" timeOffset="-3907.2235">3077-2192 745 0,'-10'-33'140'0,"10"33"122"16,-14-44 16-16,9 11-111 15,5 33-49-15,0 0-61 16,0 0-13-16,0 0 136 16,0 70-27-16,0 2-41 15,0 12-72-15,0 7 7 0,0-7-26 16,0 7-12-16,5-4-5 15,-5-3-108-15,0-8-390 0,0 1-110 16</inkml:trace>
          <inkml:trace contextRef="#ctx0" brushRef="#br0" timeOffset="-3499.2001">2820-1646 794 0,'0'0'114'16,"0"0"25"-16,0 0-39 0,-34-15-28 15,34 15 6-15,-39 18-26 16,39-18 31-16,-34 69 8 15,10 4 86-15,4 4-34 16,6 3-13-16,4 0-30 16,-5 0 2-16,11 0-23 0,-6-4-45 15,0-7 39-15,-4-3-21 16,4-8 26-16,-10-11-11 0,1-3-23 15,19-44 34-15,-34 37 9 16,5-19 3-16,0-15-23 16,0-14-41-16,4-18-2 0,1-18-17 15,10-11 2-15,-6-15-9 16,11-11-14-16,4-7 20 0,5 0-6 15,9 8-34 1,1 6-177-16,5 15-281 0,-1 8-212 16,1 10-54-16</inkml:trace>
          <inkml:trace contextRef="#ctx0" brushRef="#br0" timeOffset="-2763.158">2431-2538 1013 0,'30'7'315'16,"-30"-7"73"-16,19 37-73 0,-14 3-102 15,-15 7-105-15,-14 0-56 16,-10 1-13-16,0-8-23 15,-10 0-14-15,1 0 15 16,4-8-25-16,-5-6-68 0,5-8-57 16,5-11-19-16,0-3 36 15,0-8 52-15,10-14 14 0,24 18 18 16,-39-33 29-16,5 8 6 15,34 25-6-15,-39-18-21 16,10 14 29-16,-5 19 10 0,0 10-9 16,0 15-6-16,-4 11 17 15,4 4-13-15,0 7 3 0,0-1-188 16,5 1-402-16</inkml:trace>
          <inkml:trace contextRef="#ctx0" brushRef="#br0" timeOffset="-3115.1782">1893-1657 1029 0,'0'0'274'15,"0"0"-7"-15,0 0-28 0,0 0-70 16,9 47-90-16,1 0-5 15,0-3-37-15,-5 0-15 16,-5-44 11-16,0 58 1 0,-5-14-34 16,5-44 9-16,-20 43-25 15,20-43 30-15,-38 37-21 0,4-19 14 16,0-7-10-16,-5-11 16 15,5-8-13-15,0 1 15 16,0-4 25-16,5 4 20 16,29 7-17-16,-39 7-34 15,10 8 6-15,29-15-19 0,-34 51 18 16,5 0-10-16,5-4-10 15,4 4 20-15,1-7-51 0,4-1-312 16,1-6-235-16,14-37 36 16</inkml:trace>
          <inkml:trace contextRef="#ctx0" brushRef="#br0" timeOffset="-2403.1374">1024-1679 866 0,'0'0'166'0,"0"0"89"0,0 0-35 16,34 44 19-16,-10 3-70 15,-4 0-58-15,-1-3-56 0,-19-44-7 16,15 62-4-16,-5-15-6 15,-10-11-6-15,-5 1 0 16,5-37-32-16,-25 51 10 0,25-51-4 16,-43 40-11-16,9-18 23 15,0-15-18-15,0-14 9 0,5-12 6 16,4-17-26-16,6-8 26 15,9-18-26-15,10-3-7 16,10 3 29-16,9 4-54 16,6 3-298-16,-1 8-292 0</inkml:trace>
        </inkml:traceGroup>
        <inkml:traceGroup>
          <inkml:annotationXML>
            <emma:emma xmlns:emma="http://www.w3.org/2003/04/emma" version="1.0">
              <emma:interpretation id="{AC7193E6-3EC1-49FF-90EF-BC1A495A8FE1}" emma:medium="tactile" emma:mode="ink">
                <msink:context xmlns:msink="http://schemas.microsoft.com/ink/2010/main" type="inkWord" rotatedBoundingBox="4414,4393 3035,4456 2981,3265 4360,3203"/>
              </emma:interpretation>
            </emma:emma>
          </inkml:annotationXML>
          <inkml:trace contextRef="#ctx0" brushRef="#br0" timeOffset="-1191.0681">-490-1537 1270 0,'0'0'233'0,"20"-48"11"16,-20 48-67-16,0-32-21 15,0 32-57-15,0 0-41 0,-5-44-32 16,10 4-19-16,-1 4 6 15,-4 36-28-15,30-44 32 16,-1 11-17-16,0 11 0 0,-5 1 0 16,5 10-3-16,-29 11 8 15,34-4 31-15,-34 4 17 0,29 15 28 16,-29-15-2-16,15 50-22 15,-15 16-6-15,-20 7-20 16,-4 7-31-16,-15 11 15 16,-4 3-21-16,-1 1 18 15,0-4-12-15,5-11 4 0,10-7-4 16,5-19 0-16,14-10 78 15,10-7 1-15,0-37 16 0,30 21-44 16,8-21-14-16,6-11-18 16,9-10-17-16,1-12 8 15,4-7-14-15,0-4 7 0,5 4-38 16,-4-4-267-16,-6 12-354 15,-5-5-237-15</inkml:trace>
          <inkml:trace contextRef="#ctx0" brushRef="#br0" timeOffset="-1647.0938">-810-1635 1439 0,'0'0'374'0,"-15"43"-6"16,6 15-63-16,-6 15-104 16,-9 11-72-16,0 7-48 0,-6 7-50 15,1 0-5-15,-5-3-15 16,5-4-4-16,0-7-76 15,0-11-258-15,10-15-329 16,4-11-125-16</inkml:trace>
          <inkml:trace contextRef="#ctx0" brushRef="#br0" timeOffset="-1887.1079">-1092-1151 1193 0,'0'0'294'0,"0"0"-115"16,-33-22-77-16,33 22-46 15,-34-11-41-15,0 7 18 0,4 1-40 16,-4-1 11-16,5-3-4 15,29 7 0-15,-43-26 15 16,43 26-34-16,-34-51 29 0,14 0-26 16,11-3 21-16,4 3-9 15,14 7 18-15,-9 44-47 0,20-44 40 16,-20 44-1-16,44-7 18 15,-6 29 10-15,1 18 61 16,-5 15-27-16,0 6-9 0,5 5-39 16,-5 3 4-16,10 0 9 15,-6 0-27-15,11-3 11 16,-5-8-28-16,4 4 15 15,-4-11-371-15,-5-4-242 0</inkml:trace>
        </inkml:traceGroup>
      </inkml:traceGroup>
    </inkml:traceGroup>
    <inkml:traceGroup>
      <inkml:annotationXML>
        <emma:emma xmlns:emma="http://www.w3.org/2003/04/emma" version="1.0">
          <emma:interpretation id="{6A7E0735-1BD0-467D-B0C5-18F210967BF5}" emma:medium="tactile" emma:mode="ink">
            <msink:context xmlns:msink="http://schemas.microsoft.com/ink/2010/main" type="paragraph" rotatedBoundingBox="22108,1501 1338,2594 1222,384 21992,-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CEB88B-3627-405B-B09F-374D87F54171}" emma:medium="tactile" emma:mode="ink">
              <msink:context xmlns:msink="http://schemas.microsoft.com/ink/2010/main" type="line" rotatedBoundingBox="22108,1501 1338,2594 1222,384 21992,-709"/>
            </emma:interpretation>
          </emma:emma>
        </inkml:annotationXML>
        <inkml:traceGroup>
          <inkml:annotationXML>
            <emma:emma xmlns:emma="http://www.w3.org/2003/04/emma" version="1.0">
              <emma:interpretation id="{37B7A4EC-3914-4A4C-ACAF-C9AF2C7CDA5B}" emma:medium="tactile" emma:mode="ink">
                <msink:context xmlns:msink="http://schemas.microsoft.com/ink/2010/main" type="inkWord" rotatedBoundingBox="22108,1501 18554,1688 18464,-6 22019,-193"/>
              </emma:interpretation>
            </emma:emma>
          </inkml:annotationXML>
          <inkml:trace contextRef="#ctx0" brushRef="#br1" timeOffset="-74699.2726">17139-5090 1305 0,'-38'-25'261'0,"-1"7"18"16,-5-4-54-16,0 7-39 0,-4 4-80 16,-1 0-34-16,-4 8 18 15,5 6-52-15,-6 19 4 0,6 26 6 16,-6 24 37-16,1 27-3 15,9 13-36-15,1 12-12 0,9 4-5 16,9-1-5-16,16-7 7 16,9-4-7-16,19-6-10 0,20-16 29 15,19-17-4 1,20-8-10-16,19-22-11 0,9-21-5 15,11-15-17-15,-1-15-1 16,1-11 14-16,-6-21-3 0,-9-19-9 16,-14-14-9-16,-11-18-1 15,-18-26-28-15,-21-25-5 0,-13-11 16 16,-25-1 3-16,-15 12 22 15,-19 22-3-15,-19 28 0 0,-15 30-22 16,-15 33-212-16,-9 25-406 16,-10 21-322-16</inkml:trace>
          <inkml:trace contextRef="#ctx0" brushRef="#br1" timeOffset="-75119.2962">17004-4766 1493 0,'-25'-14'387'15,"25"14"8"-15,-19 3-52 0,19-3-70 16,-15 33-64-16,6 11-34 15,4 7-14-15,10 0-30 16,-5 3-40-16,9 4-33 0,1-3-23 16,9 0-29-16,-4-4 14 15,4-4-26-15,6-7 11 16,-1 0-194-16,-5-7-188 0,-19-33-352 15,25 47-287-15</inkml:trace>
          <inkml:trace contextRef="#ctx0" brushRef="#br1" timeOffset="-74303.2499">15601-4201 2621 0,'-29'22'147'15,"29"-22"18"-15,-29-8-38 16,29 8-64-16,-29-36-41 0,19-8-22 16,15-10 0-16,14-12-14 15,11 8-13-15,13 7 8 0,1 7 3 16,4 19-3-16,1 14 15 15,-5 15 9-15,-10 6-2 0,0 12-1 16,-5 11-2-16,-10 0 24 16,-9 0 39-16,-10-1 43 0,-20-3-3 15,-9 1-53-15,-14-1-24 16,-21-4-2-16,-8-3-12 15,-6 0-7-15,-4-8-14 0,-1-6-7 16,10-12-90-16,1-7-154 16,8-7-301-16,16-8-350 15</inkml:trace>
          <inkml:trace contextRef="#ctx0" brushRef="#br1" timeOffset="-74092.2377">15378-5162 1922 0,'5'55'410'0,"5"6"-76"0,-6 5-91 15,11 7-104-15,0-4-66 16,-1 4-41-16,5-4-21 0,6-4-5 15,-11 1-173-15,6-4-319 16,-11-4-312-16</inkml:trace>
          <inkml:trace contextRef="#ctx0" brushRef="#br1" timeOffset="-73523.2053">15024-4431 1600 0,'0'0'233'16,"0"0"88"-16,0 0-45 0,0 0-77 16,0 0-31-16,0 55-40 15,9-4-29-15,1-4-18 16,-5-3-17-16,0 3-15 15,-10 4-14-15,-10-7 1 0,15-44-16 16,-34 62-10-16,-4-19-3 16,-1-6-14-16,0-12 14 0,0-10-4 15,0-11-31-15,1-12-28 16,4-10 0-16,0-11 2 0,9-7-5 15,1-12 10-15,10 5 15 16,-1 3 7-16,10 3 23 0,5 8 4 16,0 29-4-16,0 0-1 15,20-22-5-15,-20 22 10 16,34 11 0-16,-5 7 12 0,0 8-12 15,-5 10-3-15,-24-36 6 16,44 58 10-16,-10-7-2 0,-5-3 1 16,-10-5 30-16,-14 8 23 15,-5 0 8-15,-10-3 3 0,-9 2-14 16,-15 1-23-16,-5-11-5 15,-5-3 23-15,-9-8 7 0,0-11 3 16,-6-7 20-16,1-15 7 16,0-10-27-16,5-8-25 0,-6-14-20 15,6-12-11 1,5-14 0-16,4-10-8 0,10-5-3 15,10 8-9-15,9 4-2 16,15 6 3-16,15 5-183 0,9 6-179 16,20 16-232-16,9 10-323 15</inkml:trace>
          <inkml:trace contextRef="#ctx0" brushRef="#br1" timeOffset="-73354.1956">14970-3441 2324 0,'0'0'427'15,"0"0"-11"-15,0 0-132 16,0 0-150-16,0 0-71 0,0 0-45 16,0 0-186-16,0 0-224 15,15-51-379-15,-10-3-304 0</inkml:trace>
          <inkml:trace contextRef="#ctx0" brushRef="#br1" timeOffset="-73172.1852">14383-4496 2387 0,'29'14'283'0,"10"-21"-124"0,10-7-84 15,9-8-28-15,0-7-124 16,-4 0-501-16,-6 3-490 0</inkml:trace>
        </inkml:traceGroup>
        <inkml:traceGroup>
          <inkml:annotationXML>
            <emma:emma xmlns:emma="http://www.w3.org/2003/04/emma" version="1.0">
              <emma:interpretation id="{230C9F3F-9B04-4933-A2B1-A0E84A6AA9E3}" emma:medium="tactile" emma:mode="ink">
                <msink:context xmlns:msink="http://schemas.microsoft.com/ink/2010/main" type="inkWord" rotatedBoundingBox="17931,1162 14139,1362 14052,-291 17844,-490"/>
              </emma:interpretation>
            </emma:emma>
          </inkml:annotationXML>
          <inkml:trace contextRef="#ctx0" brushRef="#br1" timeOffset="-71680.0999">11253-3910 1064 0,'0'0'410'0,"0"0"-28"16,0 0-89-16,-24 33-33 15,24-33-32-15,0 0-7 0,0 0-50 16,0 0-67-16,15-33-36 16,4-4-40-16,0-3-19 15,6-3-5-15,-1-8 6 0,-5-7-5 16,1-4-5-16,-6-11-6 15,6-3 10-15,-11 3-4 16,1 11 0-16,0 11-7 16,-5 15 12-16,0 6-11 0,-5 30 2 15,0 0 13-15,-5 30-7 16,0 20-2-16,-5 9 10 0,5 3 10 15,5 3-17-15,0-3 14 16,0 0-4-16,5-8-4 0,10-10 5 16,-1-4-12-16,-14-40 13 15,20 37-9-15,-20-37 6 0,0 0-4 16,29 21-8-16,-29-21 8 15,0 0-3-15,29-32-18 16,-10-8 19-16,-4-8-12 0,-5-10-1 16,4-15 13-16,-4-3-13 15,0-8 7-15,-6 8 4 0,6 14-16 16,-5 18 7-16,-5 44-3 15,0 0-2-15,0 0 20 16,5 33 1-16,-5 21-19 0,-5 12 20 16,0 3-12-16,5 8 3 15,0-1 6-15,0 0-17 0,5-3 14 16,5-7-185-16,-1-4-266 16,-9-62-383-16,20 58-75 15</inkml:trace>
          <inkml:trace contextRef="#ctx0" brushRef="#br1" timeOffset="-71021.0621">12059-4572 1404 0,'10'29'423'16,"-6"18"-7"-16,-4 8-102 15,0 6-97-15,0 5-85 0,0 3-35 16,0 0-40-16,0 0-22 15,0-10-10-15,5 2-21 0,-5-10 9 16,0-11-13-16,0-40 0 16,5 48 7-16,-5-48-14 0,0 0 10 15,0 0-1-15,0 0-23 16,0 0-4-16,0 0-7 0,0 0-30 15,15-62-11-15,-6-11-19 16,1-18 2-16,-5-11 21 0,5-14 4 16,-1-4 47-1,6 10 1-15,-1 12 2 0,1 22 15 16,-5 18-14-16,-1 18 20 15,6 14-6-15,-15 26 5 0,24-4 16 16,1 15-10-16,-6 8 46 16,-5 13 17-16,1 8-19 0,-10 4 4 15,0 0-5-15,-5-1-21 16,-5 5 10-16,-10-5-22 0,1 1-9 15,-6-8 4-15,1-7-21 16,19-29 21-16,-24 30-12 0,24-30-9 16,-25 14 12-16,25-14-14 15,0 0 1-15,0 0 10 16,0 0-15-16,-9-33 11 15,14 4 2-15,-5 29-13 0,0 0 15 16,24-22-4-16,-24 22-11 16,24 15 25-16,-24-15-6 0,24 51-5 15,1 4 12-15,-6-1-23 16,5 1 18-16,1-4-6 0,9 0-12 15,0-4-127-15,-1-7-351 16,11-15-392-16</inkml:trace>
          <inkml:trace contextRef="#ctx0" brushRef="#br1" timeOffset="-70747.0461">12937-4587 1483 0,'0'47'343'16,"0"1"-42"-16,5 3-79 0,5-1-69 16,4 5-62-16,6-11-24 15,-1-1-39-15,10-3-11 16,-29-40 2-16,34 44-19 0,-10-15 13 15,-24-29-8-15,0 0-12 16,0 0 25-16,30 29-13 0,-30-29-12 16,0 0 19-16,0 0-12 15,0 0-16-15,14-43 20 0,1-5-4 16,-10-6-18-1,4-8 24-15,6-4-45 0,-5-6-139 0,4 6-139 16,-4 8-186-16,-5 11-13 16,4 14 55-16</inkml:trace>
          <inkml:trace contextRef="#ctx0" brushRef="#br1" timeOffset="-69795.9917">10351-4605 1136 0,'14'36'378'0,"1"8"29"16,-1-1-53-16,1 12-64 15,-5-4-74-15,-1 4-66 0,-4-4-33 16,-5-4-45-16,0 0-8 16,-9-7-27-16,-1-3-31 15,-5-5 8-15,15-32-7 16,-24 30-7-16,24-30 5 0,-29 14-25 15,29-14 6-15,-24-7-29 16,24 7 10-16,-25-44 16 0,11-7-4 16,4-3 8-16,5 3 13 15,0 7-8-15,1 8 17 0,4 36-15 16,0 0 10-16,0 0 49 15,-30 21 30-15,-4 16 5 0,-4 10-29 16,-6 4-29-16,0 4-16 16,1-4-18-16,-1 0-168 15,0-8-325-15,10-10-524 16</inkml:trace>
          <inkml:trace contextRef="#ctx0" brushRef="#br1" timeOffset="-70386.0258">12695-4525 1138 0,'0'0'322'15,"0"0"10"-15,0 0-93 0,29-29-92 16,5 3-81-16,9 1-43 15,1 3-157-15,0 0-496 16</inkml:trace>
          <inkml:trace contextRef="#ctx0" brushRef="#br1" timeOffset="-70563.0359">13228-4656 825 0,'0'0'257'0,"0"0"136"16,0 0-58-16,0 0-92 15,29-15-48-15,1-3-29 0,4 3-68 16,-1-3-39-16,1 4-42 16,-4-1-1-16,-6 1-4 15,0 3-137-15,-24 11-209 16,0 0-204-16,24-18-92 0</inkml:trace>
          <inkml:trace contextRef="#ctx0" brushRef="#br1" timeOffset="-68719.9304">11205-5428 856 0,'0'0'340'15,"24"-33"106"-15,-24 33 14 0,0 0-63 16,0 0-75-16,0 0-73 15,0 0-17-15,-24 22 1 0,-20 26-1 16,-24 21-11-16,-9 11-31 16,-16 14-49-16,1-3-31 0,0 0-14 15,0-3-24-15,9-12-37 16,10-10 1-16,6-12-33 0,13-6 14 15,11-12-60-15,9-10-216 16,9-8-191-16,25-18-144 0,0 0-296 16,0 0-173-16</inkml:trace>
          <inkml:trace contextRef="#ctx0" brushRef="#br1" timeOffset="-69339.9659">9705-4940 1930 0,'-4'76'359'0,"4"4"-46"0,0 8-87 15,0-1-101-15,0-3-58 16,9-4-34-16,1-4-18 0,0-3-148 16,-6-4-431-16,1-14-369 15</inkml:trace>
        </inkml:traceGroup>
        <inkml:traceGroup>
          <inkml:annotationXML>
            <emma:emma xmlns:emma="http://www.w3.org/2003/04/emma" version="1.0">
              <emma:interpretation id="{682C4E70-669C-4E63-882D-804C68DDC38F}" emma:medium="tactile" emma:mode="ink">
                <msink:context xmlns:msink="http://schemas.microsoft.com/ink/2010/main" type="inkWord" rotatedBoundingBox="13752,1925 9513,2148 9398,-35 13637,-258"/>
              </emma:interpretation>
            </emma:emma>
          </inkml:annotationXML>
          <inkml:trace contextRef="#ctx0" brushRef="#br1" timeOffset="-67967.8875">9084-4325 1080 0,'0'0'256'0,"25"-7"53"16,-25 7-29-16,24-4-8 15,0 15-37-15,5 0-47 16,-5 11-54-16,1 3-62 0,-1-3-30 16,-24-22-7-16,24 33-15 15,-24-33-3-15,20 33 5 16,-20-33-5-16,-5 32-12 0,5-32-16 15,-34 29 17-15,0-10 2 16,0-8-8-16,5-4-19 16,4-11 15-16,25 4-12 0,-24-29-3 15,10-7 1-15,9-8 18 16,5 4-7-16,10 0-5 0,-1 7 8 15,1 4-6-15,-10 29 10 16,10-25 15-16,-10 25-6 0,0 0-9 16,0 0 108-16,0 0 62 15,-15 29-29-15,1 3-13 16,-6 12-3-16,-4 3 1 0,0 8-4 15,-6 11-17-15,6 3-14 16,5 7-16-16,9 8-43 16,0 0-11-16,15 3 1 0,10 0-15 15,9-3-7-15,10-8 10 16,0 1-29-16,5-12-268 0,0-6-178 15,-10-9-258-15,-5-13-362 16</inkml:trace>
          <inkml:trace contextRef="#ctx0" brushRef="#br1" timeOffset="-66691.8146">6959-4864 2289 0,'-5'84'380'0,"5"3"-47"15,5 8-53-15,0 0-79 16,9 3-85-16,-4-7-60 0,5 0-32 15,-1-7-11-15,-4-4-40 16,-1 0-184-16,-9-7-185 16,-9 3-341-16,-6-7-238 0</inkml:trace>
          <inkml:trace contextRef="#ctx0" brushRef="#br1" timeOffset="-66931.8283">7556-4059 1390 0,'0'0'353'0,"0"0"-23"16,0 0-64-16,0 0-84 0,29 14-34 16,0 8-4-16,-29-22-4 15,24 33-18-15,-24-33-6 0,5 51-38 16,-10-8-19-16,5-43-16 15,-39 55 2-15,5-11 11 0,-4-8 31 16,4-7-3-16,34-29 17 16,-44 18-1-16,44-18-6 15,-34-3-24-15,34 3-42 0,-19-37-19 16,14-10-17-16,14-4 8 15,11-3-40-15,4-5-154 0,10 8-110 16,-5 4-179-16,5 3-299 16,-5 4-119-16</inkml:trace>
          <inkml:trace contextRef="#ctx0" brushRef="#br1" timeOffset="-67585.8657">8366-4365 2131 0,'0'0'244'0,"10"62"-6"0,9-8 24 16,10 8-59-16,0-3-70 15,1-5-66-15,-1 1-32 16,-5-8-12-16,0-11-15 0,-24-36 3 15,15 37 0-15,-15-37 36 16,0 0 20-16,0 0-21 16,0 0-21-16,0 0 2 0,-44 14 21 15,-4-6 22-15,4-5 16 16,-5 5-31-16,-4 10-13 0,-5 15 8 15,-5 10 7-15,-5 8-22 16,0 7-14-16,5 1 1 0,-5-1-18 16,0 0-2-16,5-7-100 15,9-7-165-15,6-8-151 16,9-10-235-16,15-12-332 15</inkml:trace>
          <inkml:trace contextRef="#ctx0" brushRef="#br1" timeOffset="-67243.8461">8667-5315 1639 0,'19'4'446'0,"1"10"33"0,-15 8-76 16,-1 11-110-16,-13 11-83 15,-1 6-64-15,-9 5-35 0,-6 0-73 16,-9 3-13-16,0-4-14 16,0 1-6-16,-9-8-13 0,-1-7 0 15,5-7-7-15,5-11-31 16,0-11-8-16,5-11-6 0,0-11 2 15,10-18 17-15,-1-7 18 16,1-8 12-16,0 4 8 0,-1 0 8 16,6 11-9-16,14 29 1 15,-10-29-6-15,10 29 0 16,0 0 9-16,0 0 8 0,-29 25-5 15,9 19-29-15,-4 10-228 16,0 8-256-16,4 7-310 0,-9 0-35 16</inkml:trace>
          <inkml:trace contextRef="#ctx0" brushRef="#br1" timeOffset="-66275.7907">6668-4223 1827 0,'-5'58'359'16,"0"0"-32"-16,0 1-90 0,5 6-79 15,-5-7-72-15,-4 1-20 16,4-1-29-16,-10-4-24 0,1-3-7 15,4-7-1-15,10-44 2 16,-24 44 5-16,24-44-25 0,0 0-42 16,-39 22-47-16,39-22 6 15,-29-30-10-15,4-10 8 0,11-18 29 16,4-4 32-16,0 0 26 15,6 8 11-15,-6 10 35 0,10 44 34 16,-10-33 34-16,10 33-14 16,0 0 25-16,-43 8 21 15,-1 17 13-15,-5 12-3 0,-9 6-49 16,-10 5-34-16,0-8-16 15,-9-8-10-15,-1 1-17 0,10-7-14 16,5-8 0-16,10-7 13 16,4-8-9-16,10-10-6 0,39 7-64 15,-39-25-203-15,39 25-297 16,-24-55-444-16</inkml:trace>
          <inkml:trace contextRef="#ctx0" brushRef="#br1" timeOffset="-65918.7703">6110-4456 1273 0,'24'18'381'0,"5"-14"16"0,15-15-116 16,-1-7-117-16,6-1-78 15,-1-2-50-15,-4 6-77 0,0 8-261 16,-15 10-293-16,-29-3-92 16</inkml:trace>
          <inkml:trace contextRef="#ctx0" brushRef="#br1" timeOffset="-66090.7801">6381-5086 2263 0,'0'0'193'16,"0"0"-88"-16,0 0-62 0,0 0-207 15,0 0-419-15,25-7-196 16</inkml:trace>
          <inkml:trace contextRef="#ctx0" brushRef="#br1" timeOffset="-65099.7231">5794-3750 1332 0,'0'0'372'0,"-29"-36"-6"15,29 36-68-15,0 0-74 0,-34-26-78 16,34 26-54-16,0 0-16 15,-29-22-18-15,29 22-9 0,0 0-14 16,-34-22-2-16,34 22 12 16,-29-14 17-16,29 14 11 0,0 0-14 15,-34-11-1-15,34 11-16 16,-29-4-19-16,29 4-23 0,-29 11-3 15,29-11 5-15,-25 22 9 16,25-22-9-16,0 0 1 16,0 0-7-16,-33 37 4 0,33-37 8 15,0 0-19-15,0 0 18 16,0 0-1-16,0 0-6 0,-25 43-10 15,25-43 3-15,0 0 15 16,0 0-2-16,0 0-18 0,0 0-33 16,0 0-22-16,0 0 14 15,0 0 10-15,-34-25 15 0,34 25 16 16,0 0 12-16,0 0 0 15,0 0-7-15,0 0-9 0,0 0 6 16,-24-26 10 0,24 26 6-16,0 0-2 0,0 0-4 15,0 0-6-15,0 0 0 16,0 0 6-16,39 18 11 0,0-10-11 15,-5-12-11-15,0-7 6 16,-5-3 8-16,0 3 2 0,-29 11-5 16,29-8-5-16,-29 8-4 15,34 8 13-15,-34-8 2 0,0 0 5 16,24 36-22-16,-24-36 16 15,20 40 8-15,-20-40-9 0,4 44-11 16,-4-44-1-16,5 40 18 16,-5-40 1-16,0 0-7 15,-14 36-9-15,14-36-2 0,-29 40 7 16,0-7 16-16,-5-8-12 15,-5 1-10-15,-5-1 6 0,0 1 0 16,1-8 10-16,-1-3-7 16,-4-8-3-16,9-11-10 0,0-3 13 15,0-11-1-15,5-19-6 16,0-3-10-16,0-18 8 0,10-11 6 15,4-4 3-15,6 4-1 16,4 11-2-16,5 3-9 16,10 8-2-16,-5 7 21 15,0 40-15-15,10-44-12 0,-10 44-189 16,0 0-279-16,19-43-357 15</inkml:trace>
          <inkml:trace contextRef="#ctx0" brushRef="#br1" timeOffset="-64918.713">5493-4532 1523 0,'0'0'373'15,"25"-30"35"-15,-25 30-116 16,0 0-142-16,14-18-83 0,-14 18-55 15,0 0-201-15,0 0-336 16,0 0-265-16</inkml:trace>
        </inkml:traceGroup>
        <inkml:traceGroup>
          <inkml:annotationXML>
            <emma:emma xmlns:emma="http://www.w3.org/2003/04/emma" version="1.0">
              <emma:interpretation id="{DFFF4CEA-DC34-403F-940E-8D5392B215A1}" emma:medium="tactile" emma:mode="ink">
                <msink:context xmlns:msink="http://schemas.microsoft.com/ink/2010/main" type="inkWord" rotatedBoundingBox="9184,2107 5521,2300 5421,405 9084,212"/>
              </emma:interpretation>
            </emma:emma>
          </inkml:annotationXML>
          <inkml:trace contextRef="#ctx0" brushRef="#br1" timeOffset="-64603.6949">4751-3695 1751 0,'0'0'425'16,"0"0"27"-16,0 0-73 0,0 0-46 16,0 0-22-16,0 0-19 15,-39-22-5-15,39 22-136 0,-48 3-62 16,-1 8-51-16,-9 4-2 15,-10 10-26-15,-10 1-10 0,1-4 3 16,-6 0 7-16,5-4-1 16,11-4-12-16,-1-3-1 15,14-4 23-15,1-7-19 0,14-3 0 16,39 3-47-16,-39 0-155 15,39 0-158-15,0 0-141 0,0 0-329 16,0 0-209-16</inkml:trace>
          <inkml:trace contextRef="#ctx0" brushRef="#br1" timeOffset="-64455.6867">4479-2997 2279 0,'0'0'416'15,"0"0"-71"-15,24 33-117 16,-24-33-118-16,0 0-63 0,0 0-134 15,0 0-260-15,0 0-486 16</inkml:trace>
          <inkml:trace contextRef="#ctx0" brushRef="#br1" timeOffset="-63992.6602">3470-3848 2286 0,'0'0'321'16,"0"0"-90"-16,14 51-75 0,-14-51-67 16,34 47-35-16,-9-22-28 15,-25-25-14-15,38 19-2 0,-38-19-6 16,25 3 13-16,-25-3-22 15,0 0 21-15,24-36-23 0,-19-4 15 16,-5-7-12 0,-5-4 0-16,-10-8 9 0,6 8-13 15,-6 4 23-15,5 7 33 16,10 40-18-16,0 0-9 0,0 0-21 15,-43 18 17-15,-1 30 7 16,-4 17 62-16,4 19-3 0,-9 3 2 16,-1 4 0-16,6-7-16 15,-6-8 33-15,11-7 13 0,4-18 37 16,5-7 4-16,34-44 28 15,-34 33-11-15,34-33-4 0,0 0-68 16,0 0-26-16,0 0-61 16,-24-58 1-16,19-15-32 15,14-11-29-15,6-14-217 16,4-11-142-16,6 3-93 0,-6 4-87 15,5 8-382-15,-4 17-120 16</inkml:trace>
          <inkml:trace contextRef="#ctx0" brushRef="#br1" timeOffset="-63599.6376">2791-4401 1459 0,'-20'36'439'16,"10"11"33"-16,1 4-106 0,-6 11-86 15,1 0-64-15,-11 11-76 16,-4 0-24-16,-14 3-51 0,-1 8-20 16,-10 3-29-16,-4-11 0 15,0-3-6-15,5-18-10 0,-1-8 13 16,11-14-13-16,4-11 8 15,5-15-8-15,34-7 0 0,-34-36-14 16,14-19-1-16,6-10 3 16,14-5 4-16,0 8-5 15,10 12 15-15,9 2-11 0,-19 48-5 16,29-29 14-16,0 25-5 15,-29 4 24-15,24 41-19 0,-14 9 5 16,-15 20 14-16,-19 6-19 16,-5 11 34-16,-15 4-48 15,-4-3 20-15,-6-1-17 0,6-7-74 16,-6-11-167-16,6-14-129 15,9-15-175-15,39-40-275 0</inkml:trace>
          <inkml:trace contextRef="#ctx0" brushRef="#br1" timeOffset="-63387.6255">2334-4707 1413 0,'34'-22'435'0,"0"7"0"0,5 5-74 16,0 6-102-16,-5 8-83 15,5 10-59-15,0 8-23 0,-10 14-33 16,-5 8-25-16,-10 11-21 16,-18 17 1-16,-16 16-12 15,-19 10-216-15,-19 4-229 0,-15 11-360 16,-9 0-126-16</inkml:trace>
          <inkml:trace contextRef="#ctx0" brushRef="#br1" timeOffset="-63171.6132">1437-4056 1546 0,'38'22'392'15,"-8"11"-32"-15,-30-33-44 16,34 73-102-16,-15-1-79 0,-14 9-61 15,-10 10-30-15,-19 3-17 16,-5 12-24-16,-15-4-17 0,-5 3-245 16,1 1-252-16,-6-19-155 15,11-11 25-15</inkml:trace>
          <inkml:trace contextRef="#ctx0" brushRef="#br1" timeOffset="-63026.6049">1092-3422 1261 0,'0'0'282'0,"0"0"-139"16,0 0-44-16,0 0-69 0,0 0-203 16,34-40-347-16</inkml:trace>
        </inkml:traceGroup>
      </inkml:traceGroup>
    </inkml:traceGroup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8:30.75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49D31BC-621D-4005-ABFE-2194FE192F95}" emma:medium="tactile" emma:mode="ink">
          <msink:context xmlns:msink="http://schemas.microsoft.com/ink/2010/main" type="inkDrawing" rotatedBoundingBox="8014,13625 8018,11495 9153,11497 9150,13627" semanticType="enclosure" shapeName="Other">
            <msink:destinationLink direction="with" ref="{3ADFFFD5-6FB6-4EEC-A27E-995ED4A7D01A}"/>
          </msink:context>
        </emma:interpretation>
      </emma:emma>
    </inkml:annotationXML>
    <inkml:trace contextRef="#ctx0" brushRef="#br0">-2132-4811 1972 0,'-49'44'288'0,"0"17"21"15,1 23-48-15,-1 33-24 16,1 21-45-16,-1 26-7 15,11 29-39-15,4 18-49 0,14 7-45 16,15-11-29-16,20-25-5 16,19-29-6-16,14-29 17 15,25-33-20-15,19-25 12 0,15-26-21 16,0-33 9-16,9-22-7 15,-9-25 9-15,-10-22-4 0,-10-21 5 16,-9-23-15-16,-20-18 3 16,-9-21 6-16,-10-19-6 15,-20-22 7-15,-9-14 0 16,-20-14-1-16,-14 2-6 0,-20 16 8 15,-14 29-4-15,-15 43 10 16,-19 51-14-16,-10 55-8 0,-5 47 8 16,-4 44-10-16,9 25 14 15,10 15-20-15,14 11-11 16,25-4-218-16,23-11-172 0,16-11-235 15,19-14-268-15</inkml:trace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8:31.66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5D80202-AC03-45DE-9E9D-909CB1DB669A}" emma:medium="tactile" emma:mode="ink">
          <msink:context xmlns:msink="http://schemas.microsoft.com/ink/2010/main" type="inkDrawing" rotatedBoundingBox="13446,12830 14043,11349 15019,11743 14421,13224" hotPoints="14887,12317 14218,12986 13549,12317 14218,11647" semanticType="underline" shapeName="Circle">
            <msink:sourceLink direction="with" ref="{EA679B15-67F3-46EF-98D3-585CE62D03B7}"/>
            <msink:destinationLink direction="with" ref="{E3D1FB6E-09D3-4618-902B-ADE6FB2A1A08}"/>
          </msink:context>
        </emma:interpretation>
      </emma:emma>
    </inkml:annotationXML>
    <inkml:trace contextRef="#ctx0" brushRef="#br0">5238-280 2326 0,'-44'33'328'15,"1"14"-24"-15,-1 26-33 16,-4 14-35-16,9 19-48 15,10 10-76-15,14 4-56 0,15-7 16 16,24-4-57-16,25-22-9 16,24-21 12-16,14-22-16 15,15-23-9-15,5-21 7 0,4-21 0 16,1-19 2-16,-10-11-2 15,-10-19 5-15,-9-6-5 0,-11-22 14 16,-9-8-18-16,-14-21-5 16,-15-15 26-16,-15-11-25 0,-19-3 21 15,-24 10-17 1,-20 22 6-16,-28 30-2 0,-21 43 18 15,-13 29-23-15,-11 33 15 16,1 14-23-16,14 15 20 0,14 4-159 16,21-8-161-16,13 1-201 15,25-19-285-15,29-18-214 0</inkml:trace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8:33.8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ADFFFD5-6FB6-4EEC-A27E-995ED4A7D01A}" emma:medium="tactile" emma:mode="ink">
          <msink:context xmlns:msink="http://schemas.microsoft.com/ink/2010/main" type="inkDrawing" rotatedBoundingBox="8793,13382 11192,16275 11096,16355 8697,13462" semanticType="callout" shapeName="Other">
            <msink:sourceLink direction="with" ref="{749D31BC-621D-4005-ABFE-2194FE192F95}"/>
            <msink:sourceLink direction="with" ref="{9AA974CD-ED51-4770-B51B-D88776438838}"/>
          </msink:context>
        </emma:interpretation>
      </emma:emma>
    </inkml:annotationXML>
    <inkml:trace contextRef="#ctx0" brushRef="#br0">-3319 196 444 0,'0'0'74'0,"0"0"98"15,0 0 38-15,0 0-41 16,29 7-11-16,1 15 39 0,-1 15-35 15,9 17 115-15,6 15-46 16,10 19-34-16,9 17-64 0,5 15-13 16,14 11-34-16,10 0 4 15,5 1 2-15,5 2-29 16,5-3 1-16,0-7 0 0,4 0 22 15,6-4-50-15,4-4-1 16,-4 1-20-16,-11-8-3 0,-4 0-15 16,-5-7 8-16,-9 0 3 15,-11-8-15-15,-4-6 12 0,-10-8-13 16,-5-18 18-16,-14-8-13 15,-5-14 3-15,-10-7 4 0,0-4-4 16,-29-29 5-16,0 0 0 16,24 29-13-16,-24-29 14 0,0 0 1 15,0 0-7-15,0 0-9 16,0 0 16-16,0 0-13 15,0 0-3-15,0 0 4 0,0 0-109 16,0 0-22-16,0 0 26 16,0 0 8-16,0 0 7 0,0 0-23 15,29 48 26-15,-9-8-64 16,-20-40-89-16,19 58-102 0,1-11-35 15,4 1-38-15</inkml:trace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9:10.51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A679B15-67F3-46EF-98D3-585CE62D03B7}" emma:medium="tactile" emma:mode="ink">
          <msink:context xmlns:msink="http://schemas.microsoft.com/ink/2010/main" type="writingRegion" rotatedBoundingBox="13750,12154 14592,12011 14711,12708 13869,12851">
            <msink:destinationLink direction="with" ref="{05D80202-AC03-45DE-9E9D-909CB1DB669A}"/>
          </msink:context>
        </emma:interpretation>
      </emma:emma>
    </inkml:annotationXML>
    <inkml:traceGroup>
      <inkml:annotationXML>
        <emma:emma xmlns:emma="http://www.w3.org/2003/04/emma" version="1.0">
          <emma:interpretation id="{9D4839E6-CA06-44FA-9F27-48CFA730809D}" emma:medium="tactile" emma:mode="ink">
            <msink:context xmlns:msink="http://schemas.microsoft.com/ink/2010/main" type="paragraph" rotatedBoundingBox="13750,12154 14592,12011 14711,12708 13869,12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5F1538-00E1-419D-BCE7-383CF282BD86}" emma:medium="tactile" emma:mode="ink">
              <msink:context xmlns:msink="http://schemas.microsoft.com/ink/2010/main" type="line" rotatedBoundingBox="13750,12154 14592,12011 14711,12708 13869,12851"/>
            </emma:interpretation>
          </emma:emma>
        </inkml:annotationXML>
        <inkml:traceGroup>
          <inkml:annotationXML>
            <emma:emma xmlns:emma="http://www.w3.org/2003/04/emma" version="1.0">
              <emma:interpretation id="{ABFFE95C-3C54-4E44-891E-72C0D2246BA0}" emma:medium="tactile" emma:mode="ink">
                <msink:context xmlns:msink="http://schemas.microsoft.com/ink/2010/main" type="inkWord" rotatedBoundingBox="13750,12154 14592,12011 14711,12708 13869,12851">
                  <msink:destinationLink direction="with" ref="{131559CF-271E-4EA4-9F6C-5569C6E44154}"/>
                </msink:context>
              </emma:interpretation>
            </emma:emma>
          </inkml:annotationXML>
          <inkml:trace contextRef="#ctx0" brushRef="#br0">3676-4261 1027 0,'0'0'388'0,"0"0"19"16,-15 33-53-16,-4 21-77 15,0 12-108-15,-1 7-50 0,-4 3-59 16,-5 0-29-16,0-3-17 15,0 0-52-15,-1-8-224 0,6-10-336 16,0-4-217-16</inkml:trace>
          <inkml:trace contextRef="#ctx0" brushRef="#br0" timeOffset="-236.0134">3448-4046 878 0,'0'0'256'16,"0"0"41"-16,-15 32-92 15,15-32-59-15,-29 29-45 16,0-14-56-16,5-4-10 0,0-4-29 15,-6-3-1 1,11-8 15-16,19 4-34 0,-24-14 14 16,24 14 19-16,-10-37-28 15,10 1 4-15,5 0 11 0,10 6-21 16,-1 1 19-16,-14 29 4 15,29-22-19-15,-5 19 29 16,-4 14 49-16,4 18-3 0,-4 11 6 16,4 11 34-16,5 3-26 15,0-3-27-15,5 0-12 0,0-3-26 16,5-5-17-16,-5-10 11 15,0-7-43-15,-5-8-293 16,-15-7-306-16</inkml:trace>
          <inkml:trace contextRef="#ctx0" brushRef="#br0" timeOffset="539.0308">3836-4174 1135 0,'0'0'245'0,"0"0"85"16,5-40-101-16,-5 40-111 15,0 0-55-15,0 0-24 16,0 0-18-16,0 0-31 16,0 0 14-16,39-43 6 0,0 21-8 15,-10 14-15-15,-29 8 13 16,48 8 0-16,-19 6 12 0,-29-14-12 15,34 37-9-15,-34-37 15 16,20 51 17-16,-11-11 5 0,-9-40-5 16,-19 40-11-16,19-40-15 15,-34 43 3-15,0-6-6 0,0-12 15 16,0-7-3-16,34-18-6 15,-29 15-40-15,29-15-42 16,0 0-15-16,0 0 44 0,0 0 11 16,0 0-2-16,5-51 50 15,-5 51-15-15,29-40-12 0,-29 40 12 16,39-25 3-16,-10 14 18 15,-29 11 6-15,24 3-3 0,-24-3 43 16,0 0 99-16,20 51 33 16,-16 0-8-16,-13 0-30 0,-11 7-58 15,-14-3-48-15,-4-1-22 16,-6-6-1-16,0-1-23 0,-4-3-295 15,-1-4-446-15,1-7-158 16</inkml:trace>
        </inkml:traceGroup>
      </inkml:traceGroup>
    </inkml:traceGroup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8:31.25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4047044-88D4-41ED-9719-7C1096A440DD}" emma:medium="tactile" emma:mode="ink">
          <msink:context xmlns:msink="http://schemas.microsoft.com/ink/2010/main" type="inkDrawing" rotatedBoundingBox="8604,12535 13801,12212 13813,12401 8616,12723" shapeName="Other"/>
        </emma:interpretation>
      </emma:emma>
    </inkml:annotationXML>
    <inkml:trace contextRef="#ctx0" brushRef="#br0">-12 357 1076 0,'0'0'281'0,"-15"40"69"0,15-40-18 15,0 0-31-15,49 36-74 16,23-25-57-16,21-22-56 0,38-11 2 16,48-11 32-16,40-14-49 15,52 0-37-15,25-4-26 16,25 7 14-16,9 8 8 0,9 3-27 15,-4 15-6-15,-15 11-25 16,-9 7 8-16,-20 7-8 0,-14-3-7 16,-25-1 14-16,-29-3-18 15,-24 4 17-15,-34-4-18 16,-39 0 22-16,-33 0-19 15,-26 0 14-15,-18 3-8 0,-20-3 10 16,-29 0-23-16,0 0 12 16,0 0-9-16,0 0 17 15,0 0-14-15,0 0 10 0,0 0-33 16,0 0-1-16,0 0-27 15,0 0 4-15,0 0-12 0,24-14-32 16,5-8-83-16,1-3-85 16,4-1-166-16,4-3-255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11.37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C6420FA-4D08-44A9-B820-A5BCBF597498}" emma:medium="tactile" emma:mode="ink">
          <msink:context xmlns:msink="http://schemas.microsoft.com/ink/2010/main" type="inkDrawing" rotatedBoundingBox="5050,5409 7365,15542 6956,15635 4641,5503" semanticType="callout" shapeName="Other">
            <msink:sourceLink direction="with" ref="{B434B2C9-6A4B-4710-A7E0-33B17414967A}"/>
            <msink:sourceLink direction="with" ref="{59E4E72D-5FBB-4017-BEB0-C4FB33DCA715}"/>
          </msink:context>
        </emma:interpretation>
      </emma:emma>
    </inkml:annotationXML>
    <inkml:trace contextRef="#ctx0" brushRef="#br0">2206 10157 1924 0,'-20'-15'174'0,"0"-7"20"0,0-19-25 16,-4-18-34-16,-1-11-55 0,1-19 4 15,-6-18-13-15,0-15 2 16,-4-26-45-16,-10-22 1 0,-1-18-29 16,-4-30 14-16,-10-22-14 15,-5-30 15-15,-5-29-2 0,-5-8-13 0,-10-14-6 16,-4 7 26-16,-1 3-20 16,-5 8 11-16,6 11 3 0,-6 15-11 0,10 15 1 15,1 15-4-15,9 14 10 16,5 4-16-16,10 11 21 0,4 0-19 15,11 3-2 1,0-10 10-16,4-8-13 16,1-11 9-16,4 4 0 0,-4 11 8 0,5 15-23 15,-1 22 22-15,1 26-14 16,-1 22 7-16,6 25 0 0,-6 20-11 0,10 14 17 16,1 11-11-16,-1 11 8 0,10 7-10 15,1 5-1-15,-1-1 8 31,5 0 5-31,10 1-5 0,-5-1-4 16,5-4 1-16,5 1-9 0,-5 0 12 16,0-5-5-16,-5 1-5 0,5 0 17 0,-5-7-19 15,-5-12 12 1,5-7-16-16,-5-11 22 0,6-11-27 16,-6-11 24-16,10 3-6 15,-5 8-5-15,10 7 23 0,0 23-23 16,-5 3 2-16,9 15 12 0,-9 59 1 15,5-48-25-15,-5 48 13 0,0 0-1 16,0 0-14 0,5-45 9-16,-5 45 11 0,0 0-27 15,0 0 19-15,0 0 16 0,0 0-1 16,5-44-19-16,-10 7 12 16,0 4 0-16,5 33 5 0,-5-44-5 15,5 44-9-15,-9-34 2 0,9 34-142 16,0 0-147-16,0 0-149 15,0 0-123-15,0 0-100 0</inkml:trace>
  </inkml:traceGroup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30:17.82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FAD3E1B-A77E-4CF9-882A-013FD09928D7}" emma:medium="tactile" emma:mode="ink">
          <msink:context xmlns:msink="http://schemas.microsoft.com/ink/2010/main" type="writingRegion" rotatedBoundingBox="22223,8297 17098,14555 14743,12627 19868,6369"/>
        </emma:interpretation>
      </emma:emma>
    </inkml:annotationXML>
    <inkml:traceGroup>
      <inkml:annotationXML>
        <emma:emma xmlns:emma="http://www.w3.org/2003/04/emma" version="1.0">
          <emma:interpretation id="{4A7569D7-79CB-4DE7-A970-2D429114EF00}" emma:medium="tactile" emma:mode="ink">
            <msink:context xmlns:msink="http://schemas.microsoft.com/ink/2010/main" type="paragraph" rotatedBoundingBox="22223,8297 17098,14555 14743,12627 19868,6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5C45F3-52B0-49FE-8E4D-46F24424769A}" emma:medium="tactile" emma:mode="ink">
              <msink:context xmlns:msink="http://schemas.microsoft.com/ink/2010/main" type="line" rotatedBoundingBox="22223,8297 17098,14555 14743,12627 19868,6369"/>
            </emma:interpretation>
          </emma:emma>
        </inkml:annotationXML>
        <inkml:traceGroup>
          <inkml:annotationXML>
            <emma:emma xmlns:emma="http://www.w3.org/2003/04/emma" version="1.0">
              <emma:interpretation id="{C675CB61-FA8C-4B97-A606-BFE9E0E68556}" emma:medium="tactile" emma:mode="ink">
                <msink:context xmlns:msink="http://schemas.microsoft.com/ink/2010/main" type="inkWord" rotatedBoundingBox="21406,7628 19610,9821 18587,8984 20383,6790"/>
              </emma:interpretation>
            </emma:emma>
          </inkml:annotationXML>
          <inkml:trace contextRef="#ctx0" brushRef="#br0">9324-6892 3008 0,'0'0'333'16,"0"0"-63"-16,0 0-134 0,0 0-77 15,0 0-79-15,0 0-223 16,0 0-255-16,0 43-604 0</inkml:trace>
        </inkml:traceGroup>
        <inkml:traceGroup>
          <inkml:annotationXML>
            <emma:emma xmlns:emma="http://www.w3.org/2003/04/emma" version="1.0">
              <emma:interpretation id="{2B198769-B382-4682-A05E-7EC6A1F81393}" emma:medium="tactile" emma:mode="ink">
                <msink:context xmlns:msink="http://schemas.microsoft.com/ink/2010/main" type="inkWord" rotatedBoundingBox="19292,11876 17098,14555 14743,12627 16937,9947"/>
              </emma:interpretation>
            </emma:emma>
          </inkml:annotationXML>
          <inkml:trace contextRef="#ctx0" brushRef="#br1" timeOffset="21442.2264">6214-4541 868 0,'0'0'107'16,"0"0"15"-16,0 0 216 0,0 0-6 16,-5 40-74-16,5 18-61 15,-5 11-78-15,0 7-13 0,0 5 8 16,-4 2-37-16,-1-6-23 15,5-1-23-15,-5-3-15 0,1-8-8 16,4-6-8-16,0-1-7 16,-5-11 7-16,6-3 0 0,-1-15 0 15,5-29 5-15,0 0-91 16,0 0-48-16,0 0-63 0,0 0-10 15,0 0 13-15,0 0 38 0,0 0 5 16,-10-55 7-16,10-6-25 16,5-12 44-16,5-18 14 15,-1-15 43-15,11-10 22 0,4-4 8 16,0 3 30-16,5 1 15 15,0 7-12-15,1 18 0 0,-1 10 2 16,0 12 29-16,0 15 15 16,0 10 29-16,0 19 60 0,5 14 87 15,0 18 31-15,-5 15-76 0,5 11-83 16,-5 14 26-16,-5 4 10 15,1 3-43-15,-16 5 8 0,6-1-1 16,-15-7-2-16,0-4-32 16,-10 4-20-16,-9-4-23 15,-5-3-12-15,-5-4-8 0,-5-7 25 16,0-8-17-16,0-6-7 15,0-5 14-15,5-7 1 0,29-7-5 16,-34-18-11-16,34 18 4 0,-34-44-2 16,14 8 9-16,20 36 1 15,-10-36-9-15,10 36-2 0,0 0 0 16,0 0-8-16,0 0 15 15,34 40 12-15,0 3-5 0,0 12-14 16,5 7 7-16,-5 0 60 0,0 0 23 16,0-4-38-16,-5 0-32 15,0-3-8-15,0-8 5 16,1-7 3-16,-11-7-17 0,-19-33-5 15,19 36-33-15,-19-36-219 16,0 0-241-16,29 15-217 0</inkml:trace>
          <inkml:trace contextRef="#ctx0" brushRef="#br1" timeOffset="18150.0381">5413-5065 373 0,'0'0'119'0,"0"0"10"0,0 0 11 15,0 0 6-15,0 0 24 16,0 0 22-16,0 0-5 15,0 0-3-15,0 0-93 0,0 0-18 16,-24-19-68-16,24 19 17 16,-29-11-19-16,29 11-10 0,-34 19 21 15,10 10-37-15,-1 18 40 16,1 15 9-16,5 7 83 15,4 8-7-15,1 3-31 0,-1 0 11 16,10 0-23-16,0-4 1 16,10 1-19-16,-5-8 1 0,5-11-21 15,0 0 2-15,0-14-20 16,0-4 10-16,-5-40-13 15,4 36 14-15,-4-36-9 0,0 0 6 16,0 29-5-16,0-29 6 16,0 0-6-16,0 0-23 0,0 0 12 15,-24-3 5-15,24 3 7 16,-14-33 4-16,4 4-14 0,10 29 3 15,0-33-4-15,0 33-3 16,0 0 7-16,34-11-5 0,-5 22 5 16,-5 18 0-16,5 19 2 15,-9 10-2-15,-6 18 50 16,1 8 68-16,-1 11 19 15,-4 6-23-15,0 1-5 0,-5 4 4 16,-5-1-2-16,0-3-39 16,0-7-7-16,-5-11-23 0,5-12-16 15,0-6-14-15,0-15 1 0,0-4-10 16,0-14 4-16,0-11 2 15,0-22-9-15,0 22-5 0,0-22 5 16,0 0 8-16,0 0-2 16,0 0-10-16,0 0 0 0,0 0 4 15,0 0 7-15,0 0-28 16,0 0-129-16,0 0-154 15,0 0-189-15,0 0-300 0</inkml:trace>
          <inkml:trace contextRef="#ctx0" brushRef="#br1" timeOffset="22210.2703">7102-5142 606 0,'0'0'103'0,"-15"-44"-3"16,15 44 21-16,-9-40-24 0,9 40-42 15,0-54-33-15,0 7-10 16,4-1 12-16,11 1-18 0,0-4 9 16,9 4 11-16,-5 3 29 15,-19 44-2-15,34-55-14 16,-34 55-11-16,44-43-19 0,-44 43 12 15,34-18 42-15,-34 18 90 16,0 0 23-16,34 47-11 0,-24 22 9 16,-10 22-58-16,-10 18-21 0,-10 15 25 15,-4 3-15-15,5 4-1 16,-6-3-43-16,11-8-12 0,4-7-14 15,10-8-22-15,5-10-2 16,5-8 7-16,9-14-7 0,5-11-11 16,1-11 10-16,4-11-2 15,0-15-21-15,-5-3 26 16,5-18-4-16,0-8-15 0,-29 4 6 15,34-29 11-15,-34 29-11 16,34-62 11-16,-14 15-11 0,-6 3 0 16,-14 44 9-16,5-36-9 0,-5 36 7 15,0 0 6-15,0 0-5 16,-29 54 27-16,-5 15 57 0,0 22-6 15,5 11-46-15,0 11-1 16,10 4-32-16,-6 10-1 0,11 4-3 16,4 0-8-16,0-7 12 15,10-8-14-15,5-7 7 16,-5-14-45-16,0-19-196 0,0-14-186 15,0-14-248-15,5-12-73 16</inkml:trace>
        </inkml:traceGroup>
      </inkml:traceGroup>
    </inkml:traceGroup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28:33.12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3D1FB6E-09D3-4618-902B-ADE6FB2A1A08}" emma:medium="tactile" emma:mode="ink">
          <msink:context xmlns:msink="http://schemas.microsoft.com/ink/2010/main" type="inkDrawing" rotatedBoundingBox="12046,16971 14058,13161 14103,13185 12091,16995" semanticType="underline" shapeName="Other">
            <msink:sourceLink direction="with" ref="{05D80202-AC03-45DE-9E9D-909CB1DB669A}"/>
          </msink:context>
        </emma:interpretation>
      </emma:emma>
    </inkml:annotationXML>
    <inkml:trace contextRef="#ctx0" brushRef="#br0">1985-11 536 0,'0'-22'61'0,"0"22"94"0,0 0 19 16,0 0-19-16,0 0-20 15,0 0-67-15,0 0 83 0,-19 29 26 16,-6 15 51-16,-4 18 4 16,-9 14-28-16,-6 15 26 15,-10 22-40-15,-9 11-20 16,-14 17-27-16,-15 27-9 0,-15 32-15 15,-19 26-31-15,-10 32-38 16,-15 15 0-16,6-4-13 0,4-14 4 16,15-22-2-16,9-18 1 15,20-15-17-15,5-22-15 0,10-21-4 16,14-19-1-16,14-21 1 15,16-23 6-15,4-21-28 0,19-22-153 16,0-11-143-16,15-40-239 16,0 0-283-16</inkml:trace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30:27.76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E94C5A9-A211-4EA9-B0C9-11B018E16CCC}" emma:medium="tactile" emma:mode="ink">
          <msink:context xmlns:msink="http://schemas.microsoft.com/ink/2010/main" type="writingRegion" rotatedBoundingBox="10454,16370 16561,16028 16700,18505 10592,18847"/>
        </emma:interpretation>
      </emma:emma>
    </inkml:annotationXML>
    <inkml:traceGroup>
      <inkml:annotationXML>
        <emma:emma xmlns:emma="http://www.w3.org/2003/04/emma" version="1.0">
          <emma:interpretation id="{87B00725-C21C-4BB0-9C0F-E649897A6B7A}" emma:medium="tactile" emma:mode="ink">
            <msink:context xmlns:msink="http://schemas.microsoft.com/ink/2010/main" type="paragraph" rotatedBoundingBox="10454,16370 16561,16028 16700,18505 10592,18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3E1297-3CFC-4248-B697-C677AB9DDD94}" emma:medium="tactile" emma:mode="ink">
              <msink:context xmlns:msink="http://schemas.microsoft.com/ink/2010/main" type="line" rotatedBoundingBox="10454,16370 16561,16028 16700,18505 10592,18847"/>
            </emma:interpretation>
          </emma:emma>
        </inkml:annotationXML>
        <inkml:traceGroup>
          <inkml:annotationXML>
            <emma:emma xmlns:emma="http://www.w3.org/2003/04/emma" version="1.0">
              <emma:interpretation id="{9AA974CD-ED51-4770-B51B-D88776438838}" emma:medium="tactile" emma:mode="ink">
                <msink:context xmlns:msink="http://schemas.microsoft.com/ink/2010/main" type="inkWord" rotatedBoundingBox="10454,16370 16561,16028 16700,18505 10592,18847">
                  <msink:destinationLink direction="with" ref="{3ADFFFD5-6FB6-4EEC-A27E-995ED4A7D01A}"/>
                </msink:context>
              </emma:interpretation>
            </emma:emma>
          </inkml:annotationXML>
          <inkml:trace contextRef="#ctx0" brushRef="#br0">2788-32 560 0,'0'0'177'0,"0"0"47"0,0 0 20 15,5-29-5-15,-5 29-24 16,0 0-38-16,0 0-59 0,0 0-34 16,-15-29-34-16,15 29-29 15,0 0-13-15,-29-15-5 16,-5 15 10-16,5 7-5 0,0 8-3 15,-5 10-13-15,5 8 8 0,5 14 10 16,-1 1 16-16,11 6 72 16,-1 1 5-16,6 7-12 0,4 0-32 15,5 0-17-15,5-4-20 16,4 0-8-16,6 0 2 0,-1-3 36 15,1-4 36-15,-1 3-23 16,-4-3-2-16,0 0-22 0,-10 0 0 16,-5 0-27-16,-10-7-10 15,-4 0 14-15,-5-4-18 0,4-8 12 16,-4-6-15-16,0-12 6 15,24-14 4-15,-29 0-12 0,4-11 5 16,25 11-11-16,-14-47 18 0,14 0-23 16,5 7 16-16,14 3 0 15,1 8-5-15,4 7 11 0,0 15-19 16,5 11 25-16,0 10-12 15,-4 23 3-15,-1 25 15 0,-5 18 71 16,-9 7 13-16,0 11 18 0,-5 8 0 16,-10 7-46-16,0-8-34 15,-5 1-9-15,5-12-22 16,-4 1-3-16,4-8 10 0,0-14-20 15,-5-11-4-15,5-7-11 0,0-12-176 16,5-43-167-16,5 44-254 16,-5-44-344-16</inkml:trace>
          <inkml:trace contextRef="#ctx0" brushRef="#br0" timeOffset="3760.215">3511 525 488 0,'0'0'103'0,"0"0"14"16,-5-29-15-16,5 29-19 16,0 0-20-16,0 0-14 0,0 0-2 15,0 0-26-15,0 0 33 0,0 0 67 16,0 0 18-16,-10 36-40 15,1 8-12-15,-1 10 17 0,0 15 14 16,1 11 46-16,-6 8-45 16,1 10-35-16,-1-3-36 0,-4-8-17 15,4 0 47-15,0-7-2 0,1-10-11 16,-1-16-41-16,6-6 5 15,-1-12-29-15,5-14 15 16,5-22-15-16,0 0 2 0,0 0 14 16,0 0 5-16,0 0-18 0,0 0-12 15,0 0 9-15,0 0 9 16,-5-26-21-16,0-10 16 0,5-8-4 15,5-7-8-15,-5-22 8 16,5-7 7-16,5-11-11 0,-1-7-5 16,6-7-8-16,0-5 11 0,4 9 8 15,5 6-2-15,5 15-4 16,-4 7 11-16,4 8-3 15,0 6 2-15,-5 8-9 0,5 8-1 16,-5 10-14-16,-24 33 14 0,39-26 14 16,-5 19-26-16,-5 14 13 15,-4 8 3-15,-1 10 17 0,-24-25-28 16,29 37 23-16,-10-1-6 0,-4-7-18 15,-15-29 18-15,10 40 2 16,-5-10-13-16,-5-30 13 0,4 32-8 16,-4-3-4-16,-4 1-5 0,4-30 12 15,-10 40 9-15,0-8-9 16,0-3-9-16,10-29 6 15,-19 37 0-15,0-8 11 0,19-29-8 16,-29 40-11-16,-1-15 3 16,6-3 12-16,0-4 2 0,0-3-1 15,4 3-20-15,1-11 5 0,-5 1 7 16,24-8 9-16,-20 0-1 15,20 0-12-15,-19-4-5 0,19 4-6 16,0 0 31-16,-20-11-11 0,20 11-5 16,0 0-15-16,0 0 7 15,0 0 8-15,0 0 11 16,0 0-11-16,0 0 0 0,0 0-5 15,0 0-1-15,-14-25 6 0,14 25 9 16,0 0-4-16,0 0-18 16,0 0-1-16,0 0 17 0,0 0 6 15,0 0-9-15,0 0-6 0,0 0-9 16,0 0 3-16,0 0 26 15,0 0-6-15,0 0 4 0,0 0-15 16,0 0-3-16,0 0-9 16,0 0 23-16,0 0-1 0,14 18 2 15,-14-18-7-15,20 25-5 16,-20-25 3-16,14 33 5 0,1-7 18 15,-1 3 93-15,1 0 16 16,-1 7-42-16,1 4-16 0,0 4 6 16,-1 0-14-16,6-1-27 0,-1 1 5 15,-4 0 3-15,9-1 4 16,-10-3-5-16,1 0-21 0,-1-10-3 15,-14-30-4-15,20 40 0 0,-20-40-18 16,19 29 11-16,-19-29-6 16,0 0-5-16,0 0 11 0,0 0-8 15,0 0 4-15,0 0 4 16,0 0 6-16,0 0 7 0,0 0-9 15,0 0-9-15,0 0-3 16,0 0 1-16,0 0 2 0,0 0-2 16,0 0 2-16,0 0-6 0,0 0-6 15,0 0-12-15,0 0-156 16,0 0-108-16,0 0-196 0,0 0-239 15,0 0-25-15</inkml:trace>
          <inkml:trace contextRef="#ctx0" brushRef="#br0" timeOffset="4572.2615">4457 1478 162 0,'0'0'14'16,"0"0"6"-16,0 0 47 15,0 0-14-15,0 0-13 16,25-11 13-16,-25 11 16 0,0 0 8 15,0 0 13-15,0 0 3 0,0 0-13 16,0 0-58-16,0 0-7 16,0 0-2-16,0 0 44 0,0 0-10 15,0 0 1-15,0 0-37 0,-25-3-3 16,25 3-14-16,0 0 16 15,0 0-5-15,-9-29 4 0,9 29-6 16,-5-30-12-16,5 30 9 16,0 0 8-16,0 0-8 0,0 0 46 15,29-18 90-15,-5 15 34 16,-24 3-8-16,19 29-14 0,-9 3-16 15,-5 1-4-15,0 0-16 16,-5-4-35-16,0 4 10 0,0-4-32 16,-5 4-6-16,-10-4-30 0,15-29 7 15,-19 36-29-15,19-36 15 16,-24 37-16-16,24-37 16 0,-24 29-9 15,24-29 1-15,-25 18-27 0,25-18-183 16,0 0-124-16,0 0-116 16,0 0-57-16</inkml:trace>
          <inkml:trace contextRef="#ctx0" brushRef="#br0" timeOffset="6068.3471">5132 539 574 0,'0'0'179'0,"0"-29"7"0,0 29 4 15,0 0 155-15,0 0-43 16,5 40-100-16,-1 7-82 0,-4 15-17 16,0 0 28-16,0 7-1 15,-4 1-49-15,4 2-17 16,-5 1-51-16,0 0 20 0,0 0-28 15,0-4 2-15,-5-7 4 0,1-8-7 16,-1-10 0-16,5-8-106 0,5-36-173 16,-5 37-189-16,5-37-52 15,0 0-8-15</inkml:trace>
          <inkml:trace contextRef="#ctx0" brushRef="#br0" timeOffset="6540.3741">5098 525 427 0,'0'-40'68'0,"0"0"82"16,5 3 33-16,-5 37-13 0,19-47 4 16,-19 47-19-16,29-36 31 15,5 32-32-15,-5 4 14 0,0 14-21 16,0 12-25-16,-29-26-30 0,34 51-22 15,-9-4 0-15,-6 1 4 16,-14-5-13-16,0 1-22 0,-5 3-15 16,-10 0-9-16,-4-3-1 0,-1-4-8 15,-4 0-6-15,-1-11 0 16,20-29 0-16,-24 29 0 15,24-29-13-15,-24 22-2 0,24-22-64 16,-25-7-17-16,25 7 36 0,-9-29 15 16,9 0 26-16,0 29 16 15,14-29-15-15,-14 29 18 0,34-19-9 16,-5 12 16-16,-4 14-7 0,4 12-9 15,-29-19 13-15,34 51 5 16,-5-4-1-16,-5-3 4 0,-9 3 2 16,-1 0-3-16,-4 1 40 0,-5-1 35 15,-5 4 5-15,-5-4-32 16,-5 0-20-16,-9 4-24 0,-1-3-7 15,-4-5-1-15,-5-3-1 16,0-7 5-16,0-4 7 0,0-11-32 16,0-3-123-16,29-15-133 0,-34 0-193 15,34 0-101-15</inkml:trace>
          <inkml:trace contextRef="#ctx0" brushRef="#br0" timeOffset="7088.4054">5729 52 849 0,'-10'-37'25'0,"10"37"-7"0,0-43-7 16,0 6-11-16,5-3 0 16,-5 40 2-16,34-47-17 0,-5 7 24 15,-5 14 0-15,5 4 18 16,-29 22 53-16,39-10 78 0,-10 13 30 15,-29-3 8-15,0 0-41 16,24 62-28-16,-19-7-11 0,-5 3-17 16,-9 4-16-16,-6 7 19 0,-4 7-18 15,-6 4-17-15,6 0-20 0,0 4-16 16,4-7-20-16,5-5-8 15,5-6 2-15,5-4 1 0,5-15-3 16,10-3 1-16,4-12 3 0,5-6-7 16,6-12 3-16,-6-6-6 15,5-8 3-15,-5-11-6 16,5-4 9-16,-9-10-12 0,-1-4 6 15,1-4 9-15,-11-3-6 0,1 6 7 16,-10 30-7-16,0 0-4 16,0 0 14-16,0 0 11 0,-29 37 85 15,5 14 21-15,-1 18 17 0,6 22-24 16,0 14-35-16,4 8-37 15,10 11-16-15,0 3-15 0,5-3-6 16,0 0-5-16,0-4 1 0,5-4-3 16,-5-10-33-16,0-19-248 15,0-10-328-15,0-15-282 16</inkml:trace>
          <inkml:trace contextRef="#ctx0" brushRef="#br0" timeOffset="-79096.5241">381 889 1153 0,'0'29'393'0,"0"0"7"16,0 0-59-16,-5 4-81 0,-4 0-63 15,-1 3-40-15,-5 0-38 16,-4 8-53-16,-5 0-37 0,-5-8-10 15,-5 4-13-15,-5-7-11 16,5-8 11-16,-5-7 3 0,5-3-9 16,10-8-3-16,-1-3-11 0,1-11-20 15,10-8-26-15,4-10-4 16,5-12 10-16,10-10 4 0,9-11-13 15,6-4 1-15,4 0 18 16,5 0 12-16,0 11 29 0,5 7 3 16,-5 15 0-16,1 15 0 15,-1 17-4-15,-5 19 9 0,0 22 15 16,5 25-3-16,-9 15 10 0,4 3 4 15,-5 1-9-15,6-1-10 16,-1-3-1-16,0-8-1 0,5-11-7 16,-4-6-74-16,4-8-344 0,-5-15-350 15</inkml:trace>
          <inkml:trace contextRef="#ctx0" brushRef="#br0" timeOffset="-113044.4658">1114 149 491 0,'-34'-10'135'16,"-5"2"14"-16,0 1 33 0,0 0 50 16,-4-8-3-16,-1 1 21 15,-4-1-55-15,4-3-11 16,-5 0-52-16,6 7 3 15,-6 0-16-15,1 0-48 0,9 7-16 16,-5 4 16-16,5 15-25 0,-4 7 33 16,4 14-23-16,-5 11 1 15,-4 8 17-15,4 7 4 0,0 3 8 16,5 4 0-16,1 4 21 15,4 0-39-15,0 7 9 0,9 0-15 16,6 4-14-16,9 0-13 16,1 7-2-16,9 0 7 0,0 3-9 15,14 1-3-15,6-1-16 16,9-6-12-16,5 3 0 15,4-8 4-15,6-6 5 0,0-4 9 16,9-8 0-16,1-7-1 0,9-7-3 16,0-11 17-16,10-14-8 15,-1-8-11-15,11-11-4 0,-1-18-3 16,6-3 0-16,4-12 0 15,0-3-1-15,5 0-4 0,-10-7-4 16,1-1 4-16,-6 1 19 0,-9-4 7 16,-10 0 10-16,-9 0-4 15,-6 0 6-15,-14-4 10 16,-5-3-24-16,-9-8-6 0,-1-14-22 15,-9-11 4-15,-1-18 0 16,1-11 9-16,-5-15-9 0,0 0-13 16,-5 0 10-16,-5 12 10 15,-5 10-18-15,-4 7 16 0,-15 19-10 16,-1 17 10-16,-13 12-1 0,-11 7-4 15,-9 18-18-15,-9 11 15 16,4 11 9-16,0 8-3 0,5-1-16 16,-1 0-29-16,6 4-73 15,10-4-73-15,9 1-72 16,0-1-136-16,39-7-229 0,-34 3-230 15</inkml:trace>
          <inkml:trace contextRef="#ctx0" brushRef="#br0" timeOffset="-78843.5096">629 747 1683 0,'-30'51'324'16,"-3"18"39"-16,-6 11-1 0,0 22-72 15,-10 14-60 1,6 8-88-16,-11 0-65 0,11 3-30 16,4-7-21-16,10-3-10 0,4-12-91 15,6-10-229-15,0-15-324 16,4-18-312-16</inkml:trace>
          <inkml:trace contextRef="#ctx0" brushRef="#br0" timeOffset="-78343.481">978 1249 1069 0,'-24'-22'81'0,"24"22"43"16,-25-47-70-16,11 3-11 0,9-3-26 15,10-4 1-15,5 4-4 16,9 7-17-16,0 7 33 0,6 11 104 15,-6 7 15-15,5 8 17 0,-4 7 32 16,4 11 29-16,-9 22-21 16,-1 10-28-16,-9 16-66 0,-10 10-18 15,-9 7-4-15,-6 1-13 16,-9-1-31-16,-5-3-18 0,0 0-10 15,-5-11 7-15,10-4-10 16,5-11-5-16,0-7 0 0,9-11 32 16,15-29 8-16,5 33-5 15,-5-33-20-15,48 4-20 0,1-15-11 16,4-11 6-16,15-4-75 15,0-10-134-15,0-8-194 0,0-3-322 16,5-8-193-16</inkml:trace>
        </inkml:traceGroup>
      </inkml:traceGroup>
    </inkml:traceGroup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30:41.2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FD5580C-5074-4F3D-9384-1C13DA8CD2C3}" emma:medium="tactile" emma:mode="ink">
          <msink:context xmlns:msink="http://schemas.microsoft.com/ink/2010/main" type="writingRegion" rotatedBoundingBox="3044,6313 6719,8671 5283,10909 1608,8551"/>
        </emma:interpretation>
      </emma:emma>
    </inkml:annotationXML>
    <inkml:traceGroup>
      <inkml:annotationXML>
        <emma:emma xmlns:emma="http://www.w3.org/2003/04/emma" version="1.0">
          <emma:interpretation id="{2CDE317B-D5C9-4279-B198-40F17A026CBD}" emma:medium="tactile" emma:mode="ink">
            <msink:context xmlns:msink="http://schemas.microsoft.com/ink/2010/main" type="paragraph" rotatedBoundingBox="3044,6313 6719,8671 5283,10909 1608,8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15A6B8-63AB-4E2F-868C-B702B1ED944E}" emma:medium="tactile" emma:mode="ink">
              <msink:context xmlns:msink="http://schemas.microsoft.com/ink/2010/main" type="line" rotatedBoundingBox="3044,6313 6719,8671 5283,10909 1608,8551"/>
            </emma:interpretation>
          </emma:emma>
        </inkml:annotationXML>
        <inkml:traceGroup>
          <inkml:annotationXML>
            <emma:emma xmlns:emma="http://www.w3.org/2003/04/emma" version="1.0">
              <emma:interpretation id="{2C223778-6CDC-4396-937C-8A3FE1525D4E}" emma:medium="tactile" emma:mode="ink">
                <msink:context xmlns:msink="http://schemas.microsoft.com/ink/2010/main" type="inkWord" rotatedBoundingBox="3044,6313 6719,8671 5283,10909 1608,8551"/>
              </emma:interpretation>
            </emma:emma>
          </inkml:annotationXML>
          <inkml:trace contextRef="#ctx0" brushRef="#br0">-1266 1494 345 0,'5'-47'97'0,"-5"47"14"0,4-47-18 16,-4 47 18-16,0-44-3 15,0 44-23-15,0 0 28 16,0-44-15-16,0 44 20 0,0 0 2 16,0 0-32-16,-29-43-21 15,29 43-9-15,-43-18 7 0,14 21-3 16,-5 34-32-16,-5 28 87 15,0 30 28-15,0 28-14 0,10 16-36 16,0 6-3-16,10 1-17 16,4-8-18-16,10-3 15 0,0-11-1 15,5-12-23-15,5-17-18 16,5-15-8-16,0-14-22 15,-6-12-13-15,-4-54 30 16,0 0-6-16,10 58-11 0,-10-58-3 16,0 0 10-16,0 0 2 15,0 0-9-15,0 0-16 0,-39 11 11 16,39-11 5-16,0 0-5 15,-39-76-11-15,15 14 20 0,19 11-4 16,5 51-14-16,5-51 10 16,-5 51 19-16,0 0-12 15,54 15-12-15,-11 25 9 16,-4 25 5-16,-5 15 9 0,-5 15 57 15,-5 14 28-15,-9 11 27 16,0 8-14-16,-11 14-8 0,1-1 4 16,-5-2-12-16,-5-12-39 15,1-7-8-15,-1-18-22 0,-5-14-18 16,5-16 7-16,0-17-10 15,5-55-6-15,0 51 8 16,0-51 1-16,0 0-20 0,0 0 22 16,0 0-11-16,0 0-4 15,0 0 8-15,0 0-8 16,0 0-74-16,0 0-113 0,0 0-144 15,0 0-260-15,0 0-251 16</inkml:trace>
          <inkml:trace contextRef="#ctx0" brushRef="#br0" timeOffset="2036.1164">-1058 2641 201 0,'0'0'66'0,"0"0"52"16,0 0 16-16,25 51 34 15,-16 7 5-15,-4 4 24 0,0 14 54 16,-5 8-46-16,-5 7-50 15,-4 4-50-15,4-1-13 0,0-3-19 16,0 0-43-16,-5-11 10 16,5-3-33-16,5-15-3 15,-4-11 10-15,-1-15-29 0,5-36 11 16,-5 36 9-1,5-36-172-15,0 0-133 0,0 0-96 16,0 0-16-16</inkml:trace>
          <inkml:trace contextRef="#ctx0" brushRef="#br0" timeOffset="2580.1475">-1004 2655 416 0,'0'0'35'15,"0"0"32"-15,0 0 21 16,0 0 31-16,0 0-12 16,34-14 9-16,-34 14-5 0,0 0-31 15,43 11-24-15,-43-11-19 16,44 32 38-16,-44-32 31 15,44 44-56-15,-44-44-21 0,43 51 43 16,-43-51 4-16,30 51-59 16,-30-51 31-16,19 51-44 0,-19-51 16 15,5 55-38-15,-10-12 34 16,5-43 0-16,-39 55-24 15,5-15 15-15,34-40-3 16,-43 36 8-16,13-21-30 0,30-15 11 16,-34 0 22-16,34 0-50 15,0 0 44-15,0 0-26 16,0 0 27-16,20-47-7 0,14 17-7 15,5 16 14-15,4 14-36 16,6 7 52-16,-5 11-19 16,-1 8 115-16,-4 7-4 0,-10 7 38 15,-9 3 0-15,-6 8-46 16,-19 4-25-16,-4-1-53 15,-16 12-3-15,-4-4-18 16,-10-4-11-16,-4-3 16 0,-1-4-21 16,5-11 14-16,-4-11-5 15,4-4-11-15,5-10 12 0,5-8-35 16,29-7-103-16,-34-7-113 15,34 7-157-15,0 0-118 16,-20-37 4-16</inkml:trace>
          <inkml:trace contextRef="#ctx0" brushRef="#br0" timeOffset="2953.1685">-325 3711 395 0,'0'0'214'0,"0"0"103"0,0 0 26 16,29 40-68-16,-29-40-110 15,0 0-26-15,0 0-22 0,0 0-57 16,0 0 33-1,0 0-33-15,0 0-19 0,0 0-20 16,0 0-13-16,0 0-4 16,0 0-14-16,0 0 16 15,0 0-12-15,0 0 26 0,0 0-15 16,0 0 2-16,29-15 37 15,-29 15 26-15,20 40 24 0,-15 8-38 16,-5 10-12-16,-5 0-26 16,-5 0-21-16,0 1 14 15,-4-5-30-15,-6-3-166 0,1-4-207 16,0-10-213-16,19-37-19 15</inkml:trace>
          <inkml:trace contextRef="#ctx0" brushRef="#br0" timeOffset="6040.3454">306 3383 573 0,'0'0'178'0,"29"55"27"15,-9 18 12-15,-11 21-2 16,-9 12-56-16,0-1-6 15,0 1-43-15,-5-4-25 16,-4-8-31-16,-1-6-32 16,-5-8 0-16,6-11-30 0,-1-11 28 15,-5-10-1-15,15-48-29 16,-9 43 22-16,9-43-21 0,0 0 24 15,0 0-36-15,0 0 37 16,0 0-32-16,0 0 35 16,5-76-28-16,4-12 9 0,1-13-74 15,5-23-1-15,4-18-44 16,5-7 63-16,1 7 50 15,-1 11-27-15,10 21 26 16,-5 27 17-16,0 21-16 0,5 26 11 16,0 17 18-16,-5 27-5 15,-29-8 44-15,44 43-28 16,-15 12 60-16,-15 3-27 0,-4 0-7 15,-10 11-29-15,-10-3 6 16,-9-1-37-16,-5-3 0 0,-5-7 15 16,-1-8-27-16,1-10 19 15,29-37-16-15,-34 21 16 16,5-24 5-16,29 3-31 15,-24-58 33-15,14 7-39 0,5 3 31 16,10 8 0-16,-5 40-9 16,34-22 14-16,-5 26-7 15,5 25 2-15,0 22 42 0,0 11-16 16,0 11-11-16,-5 0-12 15,5-1-9-15,-5 1 13 16,1-7-27-16,-1-8 19 0,-5-3-112 16,0-12-352-16,-24-43-145 15</inkml:trace>
          <inkml:trace contextRef="#ctx0" brushRef="#br0" timeOffset="6656.3807">1102 3190 783 0,'0'0'76'16,"10"-51"46"-16,-10 51 8 15,0 0 25-15,43-40 20 16,-9 29 47-16,0 26-58 16,-34-15-42-16,44 55-41 0,-15-1-12 15,-10 1-26-15,1 3-30 16,-11-3 9-16,6-1-31 15,-5 1 29-15,-5-8-15 0,-1 0-17 16,1-3 12-16,-5 0-4 16,0-4 12-16,0 0-12 0,0-40 1 15,-5 47 21-15,5-47-34 16,-4 37 30-16,4-37 5 15,0 0-33-15,0 0 23 16,0 0-20-16,0 0 18 0,0 0-7 16,-25-26-13-16,25 26 13 15,-29-40 0-15,29 40 8 16,-19-33-22-16,19 33 21 0,0 0-31 15,0 0 28-15,-29 55-4 16,9 14 7-16,11 7 76 16,4 4-11-16,0 11 11 0,10 0 2 15,0-3 9-15,-1-1-30 16,6 1-14-16,5-8-19 15,-6-8 1-15,6 1 3 16,-5-4 23-16,4-3 19 0,-9-4-32 16,5-8-21-16,-5-3-19 15,-5-11 9-15,0-40-17 16,4 48 7-16,-4-48-1 0,0 36-11 15,0-36 15-15,0 0-121 16,0 0-176-16,0 0-304 16,0 0-217-16</inkml:trace>
        </inkml:traceGroup>
      </inkml:traceGroup>
    </inkml:traceGroup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1:52.94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9157EE-190C-4D35-8E93-CC5BB4207E0F}" emma:medium="tactile" emma:mode="ink">
          <msink:context xmlns:msink="http://schemas.microsoft.com/ink/2010/main" type="inkDrawing" rotatedBoundingBox="8788,4965 14441,4045 14502,4419 8849,5339" shapeName="Other"/>
        </emma:interpretation>
      </emma:emma>
    </inkml:annotationXML>
    <inkml:trace contextRef="#ctx0" brushRef="#br0">35 938 252 0,'0'0'67'16,"-17"-6"63"-16,17 6 5 16,0 0-15-16,-21-10-5 0,21 10-22 15,0 0 17-15,0 0-23 16,0 0-20-16,0 0-1 0,0 0 35 16,0 0 3-16,0 0-23 15,0 0-30-15,0 0-24 16,0 0-17-16,0 0-21 0,0 0 31 15,0 0 5-15,0 0 0 16,0 0-2-16,0 0 13 16,0 0 9-16,17 36-29 0,-5-2 36 15,-3 6 63-15,-1 4-48 16,1-1-15-16,-5 1-32 0,0-7-8 16,0-7-6-16,-4-30 1 15,4 33-10-15,-4-33 3 0,0 0 0 16,9 27 8-16,-9-27-13 15,0 0 32-15,0 0-15 0,0 0 10 16,0 0-4-16,0 0-13 16,0 0 14-16,0 0-5 0,0 0-26 15,0 0 22 1,0 0-10-16,0 0 0 0,21-13-15 16,-21 13 21-16,21-10 0 15,-21 10-4-15,29-14-9 0,-4 4 7 16,0 0 3-16,5 0 2 15,7 4-8-15,9-4-16 0,9-1 19 16,8-2 8-16,4-4-8 16,4-3-14-16,4-3 3 0,5-7 11 15,4 3 12-15,4-7-12 16,8 4 18-16,5 0-24 0,-1-4 11 16,9 1-10-16,0 3 8 15,4 0 3-15,0 3-1 16,0 0 1-16,-8 3-1 0,0 1-1 15,-5 0-10-15,-7 2 14 16,-1 5-8-16,0 2-12 0,-4 4 3 16,0 3 13-16,-8 1-12 15,-5-1 14-15,-4 7-10 0,-4 0 9 16,-4-3-2-16,4 3 5 16,-4 0-1-16,0-4 0 0,4 4-2 15,-4-3-5-15,0 3 0 16,4-7 0-16,-5-3-9 0,1 0 9 15,0 0-3-15,-4 0 3 16,4 3 10-16,-5-3-1 16,1 7-9-16,0 0-4 15,3-4-3-15,1 0 17 0,0-3-3 16,0 7-7-16,0-4 0 16,4-3-8-16,-4 0-2 0,4 0 7 15,0-3 0-15,4-1-3 16,4 1 19-16,5-1-10 0,-5 1 5 15,5 3-8-15,-5-4 2 16,1 1-9-16,-9 0 3 0,-4 6 10 16,-9-3-17-16,-4 0 7 15,-8 3 15-15,-4 0-4 16,0 4 3-16,-5 3-3 0,1-3-7 16,-1 3-8-16,-3 0 12 15,-1-4-1-15,0 1 1 0,1 0-4 16,-5 3-4-16,0-4-11 15,-25 4 28-15,29-3-1 0,-29 3-35 16,30-7 16-16,-30 7 4 16,0 0 9-16,0 0 2 0,21-6 3 15,-21 6-1-15,0 0-19 16,0 0 9-16,0 0-5 0,0 0 0 16,0 0 1-16,0 0 15 15,0 0 1-15,25-7 20 16,-25 7 19-16,0 0 9 0,0 0 7 15,0 0-7-15,0 0-11 16,0 0 2-16,16-34-10 0,-16 34-1 16,9-43-17-16,-5 13-5 15,-4 30-6-15,-4-44 3 0,4 10-5 16,-4 4 5-16,4 30 0 16,-5-30-5-16,5 30-10 0,-4-27 0 15,4 27 0-15,0 0 11 16,0 0 4-16,0 0-7 0,-4-23-8 15,4 23-7-15,0 0-5 16,0 0 12-16,0 0 6 16,0 0-1-16,0 0-5 15,0 0-6-15,0 0 2 0,0 0-7 16,0 0-167-16,0 0-200 16,0 0-299-16,0 0-15 0</inkml:trace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43.36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E21DC15-B4D9-4C49-A9BC-958EE00DBBA6}" emma:medium="tactile" emma:mode="ink">
          <msink:context xmlns:msink="http://schemas.microsoft.com/ink/2010/main" type="writingRegion" rotatedBoundingBox="8454,7210 9074,7210 9074,8072 8454,8072">
            <msink:destinationLink direction="with" ref="{5B97BB86-B7BA-41BA-AB0C-9CC8FF0810D6}"/>
          </msink:context>
        </emma:interpretation>
      </emma:emma>
    </inkml:annotationXML>
    <inkml:traceGroup>
      <inkml:annotationXML>
        <emma:emma xmlns:emma="http://www.w3.org/2003/04/emma" version="1.0">
          <emma:interpretation id="{BEA882DC-9783-4FF2-8A2E-6EAB60325E5B}" emma:medium="tactile" emma:mode="ink">
            <msink:context xmlns:msink="http://schemas.microsoft.com/ink/2010/main" type="paragraph" rotatedBoundingBox="8454,7210 9074,7210 9074,8072 8454,8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3651C8-5D9B-4364-B82A-8A828B46E5F2}" emma:medium="tactile" emma:mode="ink">
              <msink:context xmlns:msink="http://schemas.microsoft.com/ink/2010/main" type="line" rotatedBoundingBox="8454,7210 9074,7210 9074,8072 8454,8072"/>
            </emma:interpretation>
          </emma:emma>
        </inkml:annotationXML>
        <inkml:traceGroup>
          <inkml:annotationXML>
            <emma:emma xmlns:emma="http://www.w3.org/2003/04/emma" version="1.0">
              <emma:interpretation id="{58715EB9-1466-46E0-8AA3-409D4CB2056C}" emma:medium="tactile" emma:mode="ink">
                <msink:context xmlns:msink="http://schemas.microsoft.com/ink/2010/main" type="inkWord" rotatedBoundingBox="8454,7210 9074,7210 9074,8072 8454,80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975 1059 1521 0,'0'0'254'16,"0"0"148"-16,0 0-51 16,0 0-128-16,-8 44-78 15,-1 9-51-15,9 8-53 16,-4-1-10-16,4 7-15 0,-4 4-4 15,8-1-21-15,-4 4-192 16,-4 3-491-16</inkml:trace>
          <inkml:trace contextRef="#ctx0" brushRef="#br0" timeOffset="-265.6392">749 1150 1506 0,'-25'37'304'0,"4"16"39"0,-4 11-76 16,-1 10-93-16,-3 3-66 16,4 3-43-16,0 1-33 0,4-8-19 15,0-2-11-15,8-8-10 16,1-9-315-16,8-10-380 0,4-44-120 15</inkml:trace>
          <inkml:trace contextRef="#ctx0" brushRef="#br0" timeOffset="-453.1247">564 1180 1352 0,'0'0'305'0,"0"0"84"16,21 20-72-16,-21-20-71 15,0 27-84-15,0-27-53 16,-16 40-54-16,-5-6-29 0,-4-4-7 15,-5-3-10-15,-3-4 5 16,-1-10-7-16,9-3 3 0,0-10-7 16,25 0-12-16,0 0-3 15,-17-43 4-15,13-4 11 0,8 0-1 16,13 7-12-16,4 3 7 16,4 13 7-16,4 11-4 15,1 20 0-15,-1 20 3 0,-4 16 6 16,0 17-5-16,0 14 0 15,1 3-12-15,-6 0 14 16,6-3-6-16,-5-7 0 0,4-10-63 16,-9-10-227-16,-16-47-188 15,21 44-165-15,-21-44 14 0</inkml:trace>
        </inkml:traceGroup>
      </inkml:traceGroup>
    </inkml:traceGroup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29.05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8759425-07C9-4CB5-A362-3CBE1344DB58}" emma:medium="tactile" emma:mode="ink">
          <msink:context xmlns:msink="http://schemas.microsoft.com/ink/2010/main" type="inkDrawing" rotatedBoundingBox="9686,7220 15948,7481 15934,7817 9672,7556" semanticType="underline" shapeName="Other">
            <msink:sourceLink direction="with" ref="{13BFBB33-175E-4E83-86B1-B0C816F04D84}"/>
            <msink:sourceLink direction="with" ref="{5B97BB86-B7BA-41BA-AB0C-9CC8FF0810D6}"/>
          </msink:context>
        </emma:interpretation>
      </emma:emma>
    </inkml:annotationXML>
    <inkml:trace contextRef="#ctx0" brushRef="#br0">163 0 358 0,'-25'3'82'0,"0"1"98"0,0 2 4 15,25-6-60-15,-30 10-22 16,30-10-37-16,-25 14-45 0,25-14-12 15,0 0-4-15,-21 37 134 16,9-4-39-16,16 1 138 0,-4-34 19 16,46 50-7-16,25-13-76 15,34-4-21-15,50-2-38 16,46-8-32-16,42 1-37 0,38-4-23 16,41 0-12-16,26 0-20 15,12 0 25-15,5-7-21 0,3-3 18 16,-11 4-17-16,-22-11 20 15,-21 1-15-15,-29-4 13 0,-25 0-13 16,-30 0 9-16,-33-4-9 16,-38-3 11-16,-33 1-11 0,-34-1 22 15,-25 4 91-15,-21-4-25 16,-16 0-57-16,-30 7-4 0,0 0-32 16,0 0 18-16,-21-13-17 15,-5 3 14-15,6 6-18 16,-1 4 16-16,21 0-16 0,-26-3 15 15,26 3-20-15,0 0 22 16,0 0-23-16,0 0 21 0,0 0-10 16,0 0 5-16,0 0-12 15,0 0 1-15,0 0-218 0,0 0-292 16,0 0-404-16</inkml:trace>
    <inkml:trace contextRef="#ctx0" brushRef="#br0" timeOffset="3437.694">5010 442 232 0,'0'0'70'0,"0"0"4"16,0 0-7-16,0 0-23 15,0 0-17-15,0 0 1 0,0 0-22 16,0 0 45-16,0 0-1 16,0 0 3-16,0 0 12 0,0 0 38 15,0 0 23 1,34-3 15-16,4 0 48 0,4-1-48 16,12 1-29-16,9-4 17 15,4 1-24-15,0-1-3 0,8 0-7 16,1-3-48-16,3 0-22 15,-3 0-13-15,-1 0 5 0,-8 7 1 16,4-4-15-16,-8 7-10 16,-4-3-2-16,0 3 24 0,-13 0-1 15,-4 0-14-15,-9 0-13 16,-8 3 7-16,-25-3 23 0,17 0-3 16,-17 0-24-16,0 0 7 15,0 0 16-15,0 0-2 0,0 0-11 16,0 0-9-16,0 0-17 15,0 0-199-15,0 0-170 16,25-3-159-16</inkml:trace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30.69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542D343-00CC-4E1D-8D34-A81ADC1B725F}" emma:medium="tactile" emma:mode="ink">
          <msink:context xmlns:msink="http://schemas.microsoft.com/ink/2010/main" type="inkDrawing" rotatedBoundingBox="7207,13789 8387,8494 8562,8532 7382,13828" semanticType="underline" shapeName="Other">
            <msink:sourceLink direction="with" ref="{3DEC99D0-D45D-4D69-9807-C3FAF95662C1}"/>
            <msink:sourceLink direction="with" ref="{5B97BB86-B7BA-41BA-AB0C-9CC8FF0810D6}"/>
          </msink:context>
        </emma:interpretation>
      </emma:emma>
    </inkml:annotationXML>
    <inkml:trace contextRef="#ctx0" brushRef="#br0">1148 0 627 0,'0'0'218'15,"8"74"131"-15,-8 20-38 0,-8 40 8 16,-13 37-123-16,-8 33-7 16,-9 24-74-16,-8 27 5 0,0 23-8 15,-5 20-50-15,-3 11-35 16,-9-1-18-16,5-13 14 0,-5-20 9 16,0-17 30-16,4-20-10 15,5-14-21-15,-1-19-25 0,1-11 6 16,8-9 83-16,-5-18-4 15,5-16-22-15,4-14-40 0,5-9-9 16,-1-21-6-16,5-6-20 16,3-14 3-16,5-17 11 15,4-16-15-15,9-14 10 0,-1-7-25 16,13-33-92-16,0 0-272 16,0 0-242-16,0 0-237 0</inkml:trace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29.96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7515136-6557-4298-87B4-9BB4A637052B}" emma:medium="tactile" emma:mode="ink">
          <msink:context xmlns:msink="http://schemas.microsoft.com/ink/2010/main" type="inkDrawing" rotatedBoundingBox="7560,10194 15803,8635 16731,13543 8489,15102" semanticType="underline" shapeName="Other">
            <msink:sourceLink direction="with" ref="{3DEC99D0-D45D-4D69-9807-C3FAF95662C1}"/>
            <msink:sourceLink direction="with" ref="{13BFBB33-175E-4E83-86B1-B0C816F04D84}"/>
          </msink:context>
        </emma:interpretation>
      </emma:emma>
    </inkml:annotationXML>
    <inkml:trace contextRef="#ctx0" brushRef="#br0">0 282 427 0,'38'-23'166'0,"8"6"14"15,13 0-12-15,8 0-10 0,25 4-17 16,25-4-21-16,26 4 9 16,20-1-12-16,22 8 11 0,24-1 70 15,30 0-62-15,29 1-49 16,21-1-36-16,21-3-21 0,21 0-23 15,8 0-7-15,5 0-20 16,-5 0 22-16,-3 3-16 16,-1 4 5-16,-8-1-4 0,-13-2 13 15,-13 2-11-15,-20 1 8 0,-9-1 9 16,-20 1-9-16,-22 0-1 16,-24 3-2-16,-26 0 6 0,-25 0-8 15,-30 0 11-15,-20 0 6 16,-25 3-19-16,-17 0 10 0,-13-3 7 15,-17 0-20-15,-12 0 28 0,-21 0-20 16,21 4-2-16,-21-4 25 16,25 0-14-16,1 3-12 0,-1-6 8 15,4-1 13-15,5 1-30 0,3-7 24 16,1 3-7-16,0 1-7 16,-1-1 15-16,-3 0-20 15,-5 1 12-15,5 2 11 0,-1 1 0 16,1-1 30-16,3 4 26 0,-3 4-17 15,4-1-18-15,-5 1-14 16,5-1-23-16,-9 4 5 0,5-4 14 16,-5 0-6-16,-4 1-15 0,-4-1 4 15,-8-3 12-15,-13 0 6 16,0 0-5-16,0 0-13 0,0 0 16 16,0 0-201-16,0 0-243 0,0 0-134 15,-30-10-11-15</inkml:trace>
    <inkml:trace contextRef="#ctx0" brushRef="#br0" timeOffset="3826.3356">7429-4953 891 0,'0'0'209'0,"0"0"19"15,0 0-2-15,0 0-31 0,0 0-37 16,0 0-66-16,0 0-64 16,-30 10-4-16,5 0-2 0,0 3-37 15,-8 4 33-15,-9 3-18 16,-4 10-21-16,-9 4 9 16,-8 6 16-16,-8 7-10 0,-17 3 11 15,-12 7 36-15,-18 10 20 16,-12 7-29-16,-8 3 4 15,-9 7 23-15,-8-4-21 0,-8 7-15 16,0 4-13-16,-5-4 6 16,-12 7-4-16,0 0 2 0,0 0-14 15,-5 3 5-15,1 3-2 16,0 1-3-16,-5 6 42 0,-4 0 23 16,-4 1-28-16,0 6-5 15,9-4 52-15,12-2-15 0,13-8-34 16,12-3-29-16,17-10-1 15,8 1-5-15,9-11 13 0,8-7-6 16,0-3-7-16,8-3-8 16,5-4 4-16,4-6 0 15,8-1-3-15,4 1-3 0,9-4 15 16,0 1 2-16,8-8-3 16,8-3-2-16,5 1-10 0,0-5-6 15,4 1 4-15,0 4 2 16,-5 9-6-16,-3 7-65 0,-9 10 47 15,-8 0 16-15,0 3-3 16,-5-3-4-16,-3 0 10 0,-1-3 13 16,1-4 4-16,-1 1-2 15,4-11-13-15,1 0 5 0,8-3 11 16,0-3 1-16,4-4-11 16,9 0-3-16,3-10 21 15,14-3-11-15,-1-3-12 0,9-1-1 16,-1-3 21-16,9-3-8 15,21-17-20-15,-25 20 18 0,25-20 5 16,0 0-2-16,-21 17-8 16,21-17 12-16,0 0 0 0,0 0-16 15,0 0 9-15,0 0 0 16,-21 17 7-16,21-17-13 0,-29 23 3 16,8-6 7-16,0 3 2 15,-4-3-14-15,0 3 8 0,-4 0 7 16,3-3-13-16,1-1 0 15,4 1 6-15,0-7 9 16,0 4-20-16,21-14 3 0,-16 13 18 16,16-13-6-16,-17 7-10 0,17-7 6 15,0 0 7-15,0 0-10 16,0 0-1-16,0 0 7 0,0 0 5 16,0 0-14-16,0 0-7 15,0 0 15-15,0 0-2 0,-13 10 0 16,13-10 0-16,-16 10 12 15,16-10-3-15,0 0-6 0,-17 10-3 16,17-10 4-16,0 0 4 16,-17 3-3-16,17-3-20 15,0 0 15-15,-17 7 9 0,17-7-22 16,-16 7 24-16,16-7-21 16,-17 6 7-16,17-6 7 0,-17 7 3 15,17-7-7-15,0 0 0 0,-17 10 2 16,17-10-2-16,0 0 0 15,0 0 0-15,0 0-9 0,0 0-1 16,0 0-3-16,0 0-6 16,0 0-157-16,0 0-90 0,0 0-110 15,0 0-69-15,0 0 24 0,0 0 52 16</inkml:trace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31.64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5D39992-57DF-4B30-B996-D228328147B5}" emma:medium="tactile" emma:mode="ink">
          <msink:context xmlns:msink="http://schemas.microsoft.com/ink/2010/main" type="inkDrawing" rotatedBoundingBox="17074,12539 17114,8999 17156,9000 17116,12540" semanticType="callout" shapeName="Other">
            <msink:sourceLink direction="with" ref="{13BFBB33-175E-4E83-86B1-B0C816F04D84}"/>
            <msink:sourceLink direction="with" ref="{F7935BC2-0F6A-42D7-AD6E-9DA1131726E1}"/>
          </msink:context>
        </emma:interpretation>
      </emma:emma>
    </inkml:annotationXML>
    <inkml:trace contextRef="#ctx0" brushRef="#br0">55 0 813 0,'0'0'28'0,"0"0"98"16,0 0-37-16,0 0 6 16,0 0-26-16,0 0 16 15,0 0-30-15,0 0-20 0,0 0 1 16,0 0 102-16,0 0 67 15,4 34-66-15,-4 19-59 0,-4 24 48 16,0 31 13-16,-9 29-21 16,5 24-27-16,-5 27 3 0,5 23-7 15,3 13-37-15,5 18-30 16,-4 2-6-16,4-9-16 0,0-17-4 16,0-17 4-16,0-20 70 15,4-17 21-15,-4-13-45 0,0-14-14 16,5-16-15-1,-5-14-12-15,4-20-5 0,-4-16 48 16,0-11 15-16,0-16-17 16,-4-11-35-16,4-6-6 0,0-27 9 15,-5 24-8-15,5-24-14 16,0 0 15-16,0 0-1 0,0 0-13 16,0 0 17-16,0 0-13 0,0 0-2 15,0 0 13-15,0 0-6 16,0 0-12-16,0 0 20 0,0 0-15 15,0 0 2-15,0 0 12 16,0 0-20-16,0 0-74 0,0 0-166 16,0 0-235-16,0 0-404 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10.4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9E4E72D-5FBB-4017-BEB0-C4FB33DCA715}" emma:medium="tactile" emma:mode="ink">
          <msink:context xmlns:msink="http://schemas.microsoft.com/ink/2010/main" type="inkDrawing" rotatedBoundingBox="6672,18137 7216,13537 9587,13818 9043,18417" semanticType="enclosure" shapeName="Other">
            <msink:destinationLink direction="with" ref="{7C6420FA-4D08-44A9-B820-A5BCBF597498}"/>
          </msink:context>
        </emma:interpretation>
      </emma:emma>
    </inkml:annotationXML>
    <inkml:trace contextRef="#ctx0" brushRef="#br0">704 1546 2067 0,'-39'37'19'15,"9"22"-3"-15,-4 22 43 16,-1 30 55-16,-9 37 53 0,-5 33 29 0,-10 37 4 16,0 41-10-16,0 29 4 0,9 15-16 15,11-11-33-15,24-26-61 0,20-34-41 16,30-40-17-16,29-44-6 15,29-44-9 1,25-45 0-16,25-41-3 0,15-40 3 0,19-33-4 16,5-27-10-16,1-32-5 0,-16-23 3 15,-9-29 5-15,-15-23-4 16,-15-29 4-16,-15-25 3 16,-9-42 1-16,-26-40-8 0,-19-48-6 15,-34-34-7-15,-35-14 17 0,-29 11 0 16,-35 37 24-16,-25 66 33 0,-29 82 23 15,-34 81-39-15,-20 92-24 16,-25 78-17-16,-20 70 0 16,-4 59-8-16,-1 34 5 15,20 10-7-15,30-3-42 0,34-15-165 0,45-22-135 16,39-19-251-16,39-21-256 0</inkml:trace>
  </inkml:traceGroup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37.616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1067 623 1609 0,'-29'0'290'0,"0"6"16"0,-9 8-43 16,-4 16-68-16,-4 10-55 15,0 14-34-15,0 6-50 0,4 4-20 16,12-7-8-16,1 0-21 16,12-7-1-16,9-6 20 15,12-8-21-15,-4-36 8 0,38 34 7 16,8-24-25-16,17-17 12 15,8-13-2-15,4-17-8 0,-3-13-1 16,-5-14 7-16,-4-13-12 16,-13-13-1-16,-17-7 18 0,-8-17-2 15,-20 0-11-15,-18-7 5 16,-16-3 3-16,-22 17-7 0,-16 20 4 16,-12 26 0-16,-13 34 8 15,-9 48-18-15,-8 46 22 0,-12 47 4 16,-5 40 77-16,4 17-15 15,18 10-38-15,16-10-23 16,21-14 0-16,25-16-9 0,21-24-2 16,25-20 12-16,21-23-15 15,17-30 18-15,25-21-11 0,13-26-6 16,4-21-15-16,12-19 16 16,0-14-1-16,-4-17-14 0,-4-6 14 15,-12-24-4-15,-13-17-7 16,-13-20 1-16,-12-13 6 0,-26 0-6 15,-12 13 0-15,-21 24 11 16,-8 26-5-16,-17 31-11 0,-9 37 19 16,-16 46-14-16,-4 47 6 15,-9 44 7-15,-8 34-7 16,0 13 11-16,8 3-6 0,13-6-5 16,16-14 0-16,13-10 7 15,17-20-7-15,21-17 3 0,16-17 14 16,14-19-20-16,20-28 13 15,12-23-3-15,14-16 12 0,7-25-12 16,9-16-18-16,0-16 18 16,9-18-1-16,-5-16-17 0,-8-17 11 15,-9-20 4-15,-16-17-21 16,-13-13 7-16,-21-4-4 0,-21 11-5 16,-17 13 13-16,-20 26 6 15,-22 35-16-15,-16 42 16 16,-8 41 0-16,-18 51 0 0,-12 53 4 15,-4 43-4-15,0 24 0 16,4 17 9-16,17 3-3 0,21-7-13 16,16-13 16-16,22-10 0 15,16-20-13-15,17-17 9 0,21-30 9 16,12-27-17-16,22-31 7 16,16-25-4-16,9-35 8 0,4-19-8 15,4-21 0-15,4-13 3 16,-9-10-7-16,-7-14-5 0,-13-10-1 15,-13-13-9-15,-16-6-7 16,-18-1 21-16,-7 17 5 16,-18 20-6-16,-12 27 12 0,-12 40-17 15,-17 44 1-15,-9 47 19 16,-17 26-9-16,1 21 0 0,4 10 10 16,4-11-16-16,12-6-1 15,13-10 18-15,13-17-22 0,12-10-9 16,13-13-100-16,4-54-161 15,17 50-201-15,-17-50-275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41.491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899 643 780 0,'0'0'88'16,"0"0"139"-16,0 0 90 16,0 0-6-16,-17-17-54 0,17 17-74 15,0 0-76-15,0 0-58 16,-29 17-31-16,-1 13-15 0,-7 20 5 16,-14 21 0-16,-3 19-3 15,-9 14-5-15,4 13 18 0,5 4 2 16,12-4-20-16,4-9 0 15,13-11 12-15,13-10-4 16,12-17-2-16,8-13 5 0,9-17 15 16,20-16 0-16,14-21-16 15,7-19-4-15,14-15 6 0,3-16 1 16,0-13 4-16,5-24-22 16,-5-10 9-16,1-19 9 0,-9-11 2 15,4-14-7-15,-12-13-16 16,-9-13 22-16,-17-10-6 0,-12 3-11 15,-21 17-2-15,-12 23 44 16,-13 30 0-16,-13 34-22 0,-12 40-21 16,-13 48-8-16,-17 46 12 15,-20 43 6-15,-13 31 0 16,-5 17 52-16,5 9 2 0,8 1-27 16,17-7-17-16,21-14-7 15,21-20 5-15,21-16-1 0,21-20 11 16,29-28 4-16,21-29-16 15,30-24-5-15,16-24-3 0,17-26 0 16,4-13-4-16,0-14 12 16,0-17-12-16,-4-17 9 0,-4-13-82 15,-9-20-18-15,-16-13 25 16,-9-18 24-16,-21 5 23 0,-16 12 19 16,-17 24 30-16,-17 27-7 15,-17 37-19-15,-21 33 0 16,-29 43-4-16,-17 41 0 0,-20 37-5 15,-18 24-2-15,-12 19 7 16,-4 14 44-16,12 0-13 0,13 3-17 16,21-7-5-16,20-13-4 15,26-13 0-15,25-17-2 0,26-17 12 16,24-20-3-16,30-27-2 0,20-20-3 16,13-20 2-16,13-16 0 15,8-18-5-15,-8-13 3 0,4-13-3 16,-4-20-1-16,-5-11 4 15,-8-13-19-15,-12-13-47 16,-9-14 24-16,-12-10 16 0,-21 1 11 16,-17 9 12-16,-21 17 2 15,-21 27-6-15,-21 33-3 0,-21 41 3 16,-25 46-5-16,-17 41-1 16,-16 37-3-16,-18 19 2 0,-3 24-1 15,4 14 3-15,12 0 5 16,17-11 0-16,21-19 0 0,25-18 2 15,21-23 7-15,17-19 0 16,13-18 5-16,16-20 4 0,21-16 3 16,17-21-8-16,12-23-2 15,13-14 0-15,9-16-3 16,-5-17-4-16,-4-20-1 0,-4-10 3 16,-13-11 0-16,-12-2-2 15,-13-11 2-15,-17 4-6 0,-16 13 4 16,-17 13 5-16,-17 28 0 15,-17 33-9-15,-16 33-7 0,-13 34-7 16,-9 33 8-16,-3 27-5 16,-1 17 11-16,18 4 10 0,11 6 16 15,14-7-9-15,20-10-5 16,13-10-1-16,21-13-3 16,20-13 10-16,18-21 13 0,25-17-1 15,16-26-11-15,21-20-10 16,13-14-6-16,4-20-3 0,1-10 5 15,-6-10 3-15,-11-14 5 16,-5-9 4-16,-21-4-15 0,-16 0 2 16,-18 10-1-16,-16 7-3 15,-21 17 6-15,-21 16-6 0,-25 28 0 16,-21 22-8-16,-25 31-3 16,-21 17-3-16,0 16 14 0,0 7 3 15,8-3-1-15,17-10-12 0,17-11-185 16,16-12-204-16,18-15-317 15,12-9-67-15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27.66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DEC99D0-D45D-4D69-9807-C3FAF95662C1}" emma:medium="tactile" emma:mode="ink">
          <msink:context xmlns:msink="http://schemas.microsoft.com/ink/2010/main" type="inkDrawing" rotatedBoundingBox="6398,15252 6797,12470 8164,12666 7766,15448" hotPoints="7527,12578 7978,14080 7152,15413 6701,13911" semanticType="underline" shapeName="Ellipse">
            <msink:sourceLink direction="with" ref="{6CEF7C34-4BDF-4989-8C6C-8ACF0F6862E2}"/>
            <msink:destinationLink direction="with" ref="{8542D343-00CC-4E1D-8D34-A81ADC1B725F}"/>
            <msink:destinationLink direction="with" ref="{57515136-6557-4298-87B4-9BB4A637052B}"/>
          </msink:context>
        </emma:interpretation>
      </emma:emma>
    </inkml:annotationXML>
    <inkml:trace contextRef="#ctx0" brushRef="#br0">-785 6764 1322 0,'0'0'146'16,"-29"23"29"-16,-4 38 68 15,-18 36-6-15,-7 34-36 0,-5 29-31 16,0 21-44-16,0 14-41 16,9 9-40-16,3 8-23 0,14 5-10 15,7-5-15-15,18-25 12 16,16-26-9-16,13-27 25 15,16-27-9-15,13-29 5 0,21-28-2 16,17-33-19-16,17-34 10 0,3-27 3 16,5-29-1-16,4-25 1 15,-4-22-11-15,-8-24 12 0,-5-24-14 16,-8-30 0-16,-12-20 4 16,-22-30 11-16,-25-20 1 0,-29-10-3 15,-20 17 41-15,-35 33 39 0,-25 43-37 16,-20 55-33-16,-13 56-15 15,-17 60-8-15,-8 65 3 0,-9 56-3 16,0 47 0-16,9 24 0 16,17 9-6-16,20 4-109 0,34-6-276 15,29-8-273-15,38-16-104 16</inkml:trace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47.8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CEF7C34-4BDF-4989-8C6C-8ACF0F6862E2}" emma:medium="tactile" emma:mode="ink">
          <msink:context xmlns:msink="http://schemas.microsoft.com/ink/2010/main" type="writingRegion" rotatedBoundingBox="8667,13542 7234,15145 6577,14557 8010,12954">
            <msink:destinationLink direction="with" ref="{3DEC99D0-D45D-4D69-9807-C3FAF95662C1}"/>
          </msink:context>
        </emma:interpretation>
      </emma:emma>
    </inkml:annotationXML>
    <inkml:traceGroup>
      <inkml:annotationXML>
        <emma:emma xmlns:emma="http://www.w3.org/2003/04/emma" version="1.0">
          <emma:interpretation id="{A647212F-EB2A-4C8C-98E5-03493ED55FB6}" emma:medium="tactile" emma:mode="ink">
            <msink:context xmlns:msink="http://schemas.microsoft.com/ink/2010/main" type="paragraph" rotatedBoundingBox="8667,13542 7234,15145 6577,14557 8010,12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E272B4-C0E0-4F6A-99A9-7EBFD2D5CDD2}" emma:medium="tactile" emma:mode="ink">
              <msink:context xmlns:msink="http://schemas.microsoft.com/ink/2010/main" type="line" rotatedBoundingBox="8667,13542 7234,15145 6577,14557 8010,12954"/>
            </emma:interpretation>
          </emma:emma>
        </inkml:annotationXML>
        <inkml:traceGroup>
          <inkml:annotationXML>
            <emma:emma xmlns:emma="http://www.w3.org/2003/04/emma" version="1.0">
              <emma:interpretation id="{B3DA2E24-B8B2-4151-995E-48C2208099D2}" emma:medium="tactile" emma:mode="ink">
                <msink:context xmlns:msink="http://schemas.microsoft.com/ink/2010/main" type="inkWord" rotatedBoundingBox="8667,13542 7234,15145 6577,14557 8010,12954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off</emma:literal>
                </emma:interpretation>
                <emma:interpretation id="interp2" emma:lang="" emma:confidence="0">
                  <emma:literal>of,</emma:literal>
                </emma:interpretation>
                <emma:interpretation id="interp3" emma:lang="" emma:confidence="0">
                  <emma:literal>Of</emma:literal>
                </emma:interpretation>
                <emma:interpretation id="interp4" emma:lang="" emma:confidence="0">
                  <emma:literal>96,</emma:literal>
                </emma:interpretation>
              </emma:one-of>
            </emma:emma>
          </inkml:annotationXML>
          <inkml:trace contextRef="#ctx0" brushRef="#br0">-395 7699 372 0,'0'0'102'16,"0"0"-5"-16,0 0 36 15,-25-7 12-15,0 11-5 0,0 6 9 16,-5 10-22-16,1 3-4 0,0 7-36 15,3 1-22-15,1-1-6 16,4 7-34-16,9-4-22 0,12-33 2 16,-4 44-5-16,4-44 18 0,12 33 6 15,-12-33-32-15,38 24 17 16,-5-18 0-16,1-6-1 16,-1-10 5-16,-3 0-32 0,-5-3 10 15,-25 13 24-15,0 0 5 16,0 0-25-16,0 0-4 0,0 0 21 15,0 0 7-15,0 0-19 0,-38-20 7 16,5 13 53-16,-1 14 41 16,1 10-16-16,8 6 4 0,-1 7-5 15,10 4 48-15,-1 6-15 0,13 4-33 16,4 2-36-16,12 1-18 16,9 0-22-16,9-3-5 0,7-7-17 15,9-4 14-15,-4-6-204 16,8-10-322-16,-8-7-227 15</inkml:trace>
          <inkml:trace contextRef="#ctx0" brushRef="#br0" timeOffset="-546.8937">-818 7883 1518 0,'0'0'41'16,"0"0"188"-16,0 0 20 15,-13 47-38-15,-3 10-68 0,-1 10-64 16,-4 7-36-16,0 7-23 16,0 6-8-16,-8 3-8 0,3 4-4 15,-3-10-7-15,4-7-126 0,0-13-214 16,4-14-228-16,8-17-73 16</inkml:trace>
          <inkml:trace contextRef="#ctx0" brushRef="#br0" timeOffset="-750.0577">-1040 8028 763 0,'0'0'285'16,"0"0"98"-16,-13 30-56 0,13-30-68 16,0 0-64-16,0 0-65 15,0 0-50-15,-17 30-33 0,17-30-12 16,0 0-19-16,-20 23-2 16,20-23-14-16,-26 10 0 0,26-10 0 15,-21-10 0-15,21 10 0 16,-12-37 5-16,8 4-5 0,8-1 0 15,4 8-4-15,-8 26 0 16,21-24-2-16,4 14-3 16,0 17 2-16,5 10 7 0,-1 16 27 15,5 11-8-15,-1 9-10 0,5 1-4 16,-9-4 4-16,5-3-26 16,-5 0 23-16,0-10-14 0,-8-4 2 15,-4-6-115-15,-17-27-203 16,0 0-192-16,13 24-53 0</inkml:trace>
          <inkml:trace contextRef="#ctx0" brushRef="#br0" timeOffset="-13219.5003">208 7069 496 0,'0'0'124'16,"0"0"25"-16,0 0-18 16,0 0-3-16,0 0-33 0,0 0-27 15,0 0-28-15,-16 10-12 16,16-10-22-16,-30 17-20 15,5 3 26-15,4 0-29 0,-4 3 32 16,0 1-30-16,0-1 33 16,0 1 16-16,-1-1 68 0,6 1-39 15,-1-4-2-15,0-3 2 16,21-17 10-16,-21 13-2 0,21-13-13 16,-17 10-7-16,17-10-9 0,0 0-20 15,0 0-27-15,0 0-1 16,0 0-26-16,0 0-78 0,0 0-80 15,0 0-86-15,0 0-45 16,0 0-39-16</inkml:trace>
        </inkml:traceGroup>
      </inkml:traceGroup>
    </inkml:traceGroup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44.21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52AB59C-B87F-4220-B13A-3014A9EB8058}" emma:medium="tactile" emma:mode="ink">
          <msink:context xmlns:msink="http://schemas.microsoft.com/ink/2010/main" type="writingRegion" rotatedBoundingBox="16815,7916 17486,14081 16595,14178 15924,8013"/>
        </emma:interpretation>
      </emma:emma>
    </inkml:annotationXML>
    <inkml:traceGroup>
      <inkml:annotationXML>
        <emma:emma xmlns:emma="http://www.w3.org/2003/04/emma" version="1.0">
          <emma:interpretation id="{6B72AA05-6F82-4D64-9CAA-B612DF7E124E}" emma:medium="tactile" emma:mode="ink">
            <msink:context xmlns:msink="http://schemas.microsoft.com/ink/2010/main" type="paragraph" rotatedBoundingBox="16815,7916 17486,14081 16595,14178 15924,8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2B303F-591B-40D9-A5BF-1F1BD7C65D8D}" emma:medium="tactile" emma:mode="ink">
              <msink:context xmlns:msink="http://schemas.microsoft.com/ink/2010/main" type="line" rotatedBoundingBox="16815,7916 17486,14081 16595,14178 15924,8013"/>
            </emma:interpretation>
          </emma:emma>
        </inkml:annotationXML>
        <inkml:traceGroup>
          <inkml:annotationXML>
            <emma:emma xmlns:emma="http://www.w3.org/2003/04/emma" version="1.0">
              <emma:interpretation id="{645F1EFA-82B1-4E1B-B2D6-FA7C5E215893}" emma:medium="tactile" emma:mode="ink">
                <msink:context xmlns:msink="http://schemas.microsoft.com/ink/2010/main" type="inkWord" rotatedBoundingBox="16815,7916 16917,8854 16114,8941 16012,8003">
                  <msink:destinationLink direction="with" ref="{13BFBB33-175E-4E83-86B1-B0C816F04D8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-2884 7062 1432 0,'0'0'328'0,"12"26"53"15,-12-26-111-15,-12 31-112 16,-9-1-83-16,-9-7-37 16,1-3-11-16,-4-6-10 0,3-8-6 15,5-6 1-15,25 0-16 16,0 0 1-16,-17-40-3 0,17-3 12 15,4-4 1-15,9 0-7 16,4 10 8-16,0 3-15 16,4 14 1-16,-1 10 11 0,1 24-5 15,0 16-3-15,5 27 3 16,-6 16 4-16,6 15-4 16,7 2-16-16,1 1 9 0,-1-4 1 15,5-7-304-15,-5-9-293 16,5-18-74-16</inkml:trace>
          <inkml:trace contextRef="#ctx0" brushRef="#br0" timeOffset="218.7619">-2625 6995 1521 0,'-25'40'323'0,"4"17"-5"15,5 6-52-15,-5 14-106 16,0 11-48-16,-4-1-70 0,-1 0-5 16,1-3-35-16,0 0 9 15,4-14-41-15,4-10-365 0,9-13-324 16,0-13-70-16</inkml:trace>
          <inkml:trace contextRef="#ctx0" brushRef="#br0" timeOffset="562.5343">-2340 6978 1354 0,'0'0'319'0,"0"0"13"15,21-37-82-15,-21 37-111 16,0 0-73-16,0 0-48 0,0 0 17 15,0 0 27-15,0 0-23 16,21 0-17-16,-21 0-22 0,0 0 40 16,21 40 40-16,-17 0-12 15,-8 7-34-15,-8 7-16 16,-9 6 7-16,-9 1-15 0,-3 6-13 16,-9 0 14-16,0-7-8 15,8-6-3-15,5-11-10 0,8-9 14 16,21-34 8-16,-8 30 3 15,8-30-1-15,29 17-1 0,9-14 2 16,8-13-12-16,8-4-23 16,1 1-175-16,-1 0-262 15,1-4-372-15</inkml:trace>
        </inkml:traceGroup>
        <inkml:traceGroup>
          <inkml:annotationXML>
            <emma:emma xmlns:emma="http://www.w3.org/2003/04/emma" version="1.0">
              <emma:interpretation id="{ECBF888F-DA46-461A-8916-04701090B2A1}" emma:medium="tactile" emma:mode="ink">
                <msink:context xmlns:msink="http://schemas.microsoft.com/ink/2010/main" type="inkWord" rotatedBoundingBox="17372,13404 17446,14085 16595,14178 16521,13496">
                  <msink:destinationLink direction="with" ref="{F7935BC2-0F6A-42D7-AD6E-9DA1131726E1}"/>
                </msink:context>
              </emma:interpretation>
              <emma:one-of disjunction-type="recognition" id="oneOf1">
                <emma:interpretation id="interp1" emma:lang="" emma:confidence="0">
                  <emma:literal>for</emma:literal>
                </emma:interpretation>
                <emma:interpretation id="interp2" emma:lang="" emma:confidence="0">
                  <emma:literal>FEW</emma:literal>
                </emma:interpretation>
                <emma:interpretation id="interp3" emma:lang="" emma:confidence="0">
                  <emma:literal>sin</emma:literal>
                </emma:interpretation>
                <emma:interpretation id="interp4" emma:lang="" emma:confidence="0">
                  <emma:literal>FEN</emma:literal>
                </emma:interpretation>
                <emma:interpretation id="interp5" emma:lang="" emma:confidence="0">
                  <emma:literal>FED</emma:literal>
                </emma:interpretation>
              </emma:one-of>
            </emma:emma>
          </inkml:annotationXML>
          <inkml:trace contextRef="#ctx0" brushRef="#br0" timeOffset="2046.9906">-1795 12354 587 0,'-25'10'171'0,"25"-10"-3"0,0 0-1 15,0 0-35-15,-25 20-56 16,25-20-20-16,0 0-24 0,0 0-12 15,0 0 5-15,0 0-4 16,0 0 42-16,0 0 35 0,0 0-33 16,0 0-32-16,25 10 43 0,0 0 25 15,0 0 18-15,-25-10-15 16,29 27-43-16,-29-27 4 0,21 40-23 16,-16-3-19-16,-5 0-16 0,-13 0 6 15,-8 0-6-15,0-4-7 16,-8-3 5-16,4-3-5 0,-5-13 0 15,5 2 0-15,25-16-9 0,0 0 2 16,-25 7-83-16,25-7 10 16,0 0 33-16,0 0 15 0,25-37 23 15,5 10-2-15,-5 11 8 16,4 2 3-16,-4 8 9 0,-25 6 0 16,21 6 72-16,-21-6 30 15,0 0 0-15,8 51 4 0,-16-8 36 16,-9-3-47-16,-12 1-44 0,-5-1-28 15,-3-3-14-15,-5 0-18 0,0-4-209 16,-8 1-328-16,-5-11-266 16</inkml:trace>
          <inkml:trace contextRef="#ctx0" brushRef="#br0" timeOffset="1453.2057">-2097 12465 1323 0,'-29'57'207'0,"4"6"80"15,-4 1-20-15,-1 3-55 0,1 0-85 16,0-3-62-16,-1-1-37 16,1-2-15-16,4-8-7 15,4-6-54-15,4-10-299 0,17-37-270 16,0 0-100-16</inkml:trace>
          <inkml:trace contextRef="#ctx0" brushRef="#br0" timeOffset="1281.3254">-2327 12803 1121 0,'8'-17'399'16,"-4"1"50"-16,-4 2-145 15,-4 1-110-15,-4 3-87 0,-9 6-33 16,-4 4-24-16,-8 4-38 0,0 2 12 16,-5 4-19-1,5-6 2-15,4 3-7 0,4-4 0 16,21-3 6-16,-17 0-12 0,17 0-30 15,0 0-47-15,8-44 33 16,9 7 9-16,12-3 10 0,1 10 20 16,3 3-9-16,1 14 20 0,-1 13-7 15,1 13 7-15,-5 14-7 16,-4 10 3-16,0 10 4 0,-4 6 0 16,0 1 8-16,0 0-16 0,-4-4 8 15,0-6-100-15,-17-44-180 0,25 43-138 16,-25-43-19-16,0 0 17 15</inkml:trace>
        </inkml:traceGroup>
      </inkml:traceGroup>
    </inkml:traceGroup>
  </inkml:traceGroup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3:06.52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521EBA6-7BC9-429F-BCF9-D633E085CC00}" emma:medium="tactile" emma:mode="ink">
          <msink:context xmlns:msink="http://schemas.microsoft.com/ink/2010/main" type="writingRegion" rotatedBoundingBox="1032,982 2955,4979 1689,5588 -232,1591"/>
        </emma:interpretation>
      </emma:emma>
    </inkml:annotationXML>
    <inkml:traceGroup>
      <inkml:annotationXML>
        <emma:emma xmlns:emma="http://www.w3.org/2003/04/emma" version="1.0">
          <emma:interpretation id="{22741436-AD63-4AFE-9E0E-814C716D4347}" emma:medium="tactile" emma:mode="ink">
            <msink:context xmlns:msink="http://schemas.microsoft.com/ink/2010/main" type="paragraph" rotatedBoundingBox="1032,982 2955,4979 1689,5588 -232,1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47554C-4BD8-4ACC-9ED8-D9ACDA115D49}" emma:medium="tactile" emma:mode="ink">
              <msink:context xmlns:msink="http://schemas.microsoft.com/ink/2010/main" type="line" rotatedBoundingBox="1032,982 2955,4979 1689,5588 -232,1591"/>
            </emma:interpretation>
          </emma:emma>
        </inkml:annotationXML>
        <inkml:traceGroup>
          <inkml:annotationXML>
            <emma:emma xmlns:emma="http://www.w3.org/2003/04/emma" version="1.0">
              <emma:interpretation id="{E2CC635D-DD9D-4461-925B-8871C438E9C6}" emma:medium="tactile" emma:mode="ink">
                <msink:context xmlns:msink="http://schemas.microsoft.com/ink/2010/main" type="inkWord" rotatedBoundingBox="781,1103 1588,2780 854,3134 47,14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-18152 764 1387 0,'47'13'288'0,"-10"14"17"16,9 10-29-16,0 13-41 15,-4 10-57-15,-12 14-11 0,-14 6-54 16,-16 14-37-16,-8 7-41 15,-13 13-19-15,-12-4-11 0,-14 1 2 16,10-7-2-16,-14-7-19 0,10-16 14 16,7-18-197-16,-4-12-193 15,9-18-287-15,4-20-107 0</inkml:trace>
          <inkml:trace contextRef="#ctx0" brushRef="#br0" timeOffset="156.2604">-18177 1377 1438 0,'25'-13'357'0,"-25"13"54"15,0 0-129-15,0 0-140 0,0 0-69 16,0 0-37-16,0 0-40 16,0 0-266-16,0 0-391 0,0 0-208 15</inkml:trace>
          <inkml:trace contextRef="#ctx0" brushRef="#br0" timeOffset="718.7911">-18206 1836 1498 0,'0'0'399'16,"-8"30"-23"-16,8-30-44 0,0 0-69 15,0 0-83-15,0 0-53 16,0 0-65-16,0 0-28 0,0 0-20 15,0 0-19-15,0 0-192 16,0 0-262-16,0 0-389 0</inkml:trace>
          <inkml:trace contextRef="#ctx0" brushRef="#br0" timeOffset="562.553">-18462 770 1977 0,'17'-30'220'16,"4"-7"-56"-16,4 0-70 0,5 1-42 16,-14-5-24-16,1 1-16 15,4-3-22-15,-4 2 7 16,-9-2 11-16,5-1 4 0,-5-6-18 16,-8 0-3-16,0-7 0 0,-12 6 16 15,-1 4 4-15,0 7-17 16,-3 20-4-16,-14 17 10 0,5 19 3 15,-13 25-17-15,-8 22 10 0,9 18 1 16,-9 9 13-16,12 4-10 16,-4 3 22-16,22-6 31 0,-5-7-1 15,16-7-24-15,10-7-22 0,16-6 11 16,4-14-20-16,4-3 11 16,5-3 0-16,7-8-24 15,1-2-206-15,-4 3-130 0,-9 0-127 16,5 3-17-16,-5 7 29 0</inkml:trace>
        </inkml:traceGroup>
      </inkml:traceGroup>
    </inkml:traceGroup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3:22.49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5A165D9-F5CE-45AD-9993-73DBF5A09A49}" emma:medium="tactile" emma:mode="ink">
          <msink:context xmlns:msink="http://schemas.microsoft.com/ink/2010/main" type="inkDrawing" rotatedBoundingBox="-776,4964 3411,2431 4961,4994 773,7528" hotPoints="3531,3450 4106,6124 510,6899 -65,4225" semanticType="enclosure" shapeName="Rectangle"/>
        </emma:interpretation>
      </emma:emma>
    </inkml:annotationXML>
    <inkml:trace contextRef="#ctx0" brushRef="#br0">3764 77 421 0,'-17'-10'147'15,"17"10"-10"-15,-16-17 2 0,-1 4-56 16,-4 3 24-16,-9 0-39 16,-3 0 44-16,-5 3-82 0,-12 4 17 15,-13 9-33-15,-8 5-30 16,-9 9 27-16,-12 6 6 0,-8 8-9 15,-9-1-38-15,-13 4 30 16,-4 7 11-16,-8-7-2 0,0 6-24 16,-8-2 15-16,-1 2-22 15,5-3 37-15,-13 4-15 16,9 0 0-16,8 2-20 0,-4 1 5 16,12 4 12-16,0 2 3 15,13-2 0-15,4-1 12 0,13-3-26 16,4-4 22-16,-1-6-15 15,10-7-5-15,11-10 26 0,1-6-5 16,8-4-20-16,13-7 11 16,8-3-5-16,13 0 0 0,4 0 10 15,4-3-5-15,21 3 0 0,-17-7-3 16,17 7 8-16,-25 0-10 16,25 0-8-16,-21 7 13 15,-4-4-8-15,25-3-8 0,-21 20 27 16,21-20-15-16,-25 37 4 15,4 7 0-15,12 9 5 0,-7 11-5 16,7 27 13-16,9 13 11 0,-8 26 0 16,4 18 23-16,4 9-4 15,0 4-15-15,-5 3-6 0,5-6-34 16,-4-7 9-16,-4-4 26 0,-1-9-32 16,9-11 24-16,-8-10-4 15,8-16-17-15,-8-14-2 0,8-17 8 16,0-16-10-16,0-10 5 15,0-11 15-15,0-33-5 16,8 37-21-16,-8-37 30 0,0 0-11 16,25 37-3-16,5-7 5 0,-1-7-9 15,13 1 16-15,4-1 10 16,8 1-27-16,18-1-1 0,3-9 12 16,17-1 24-16,9-3-27 0,16-10 3 15,17-17 27-15,17-13-20 16,21-20-13-16,16-10 22 0,13-17 9 15,0-11-23-15,5-5-14 0,3-1 29 16,1-3-13-16,-5 6 8 16,-4-3-34-16,-12 7 7 15,-26 3 28-15,-25 4-8 0,-8 9-17 16,-25 1 10-16,-13 13 8 0,-29 10 52 16,-9 10 120-16,-7 4 85 15,-47 33 2-15,20-37-115 0,-7-3-97 16,-9-4-17-16,-8-3-17 15,-4-10-30-15,-9-3 7 0,0-7 3 16,-8-10-17-16,4-10 6 0,-12-7 6 16,-1-14-11-16,5-16-10 15,-1-10 0-15,1-6 11 0,4-8 1 16,0-3-11-16,0 7-7 16,8 13 22-16,0 24 8 0,5 20-55 15,-1 23-19-15,5 14-48 16,3 17-57-16,5 33 2 0,-8-34 1 15,8 34-48-15,0 0-45 0,0 0-57 16,0-27-39-16</inkml:trace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3:17.63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EDD42F1-DCBF-4C63-9997-5621C7AC91B5}" emma:medium="tactile" emma:mode="ink">
          <msink:context xmlns:msink="http://schemas.microsoft.com/ink/2010/main" type="writingRegion" rotatedBoundingBox="19827,5467 1518,5803 1415,195 19724,-140"/>
        </emma:interpretation>
      </emma:emma>
    </inkml:annotationXML>
    <inkml:traceGroup>
      <inkml:annotationXML>
        <emma:emma xmlns:emma="http://www.w3.org/2003/04/emma" version="1.0">
          <emma:interpretation id="{DE524019-DA4B-4C4C-B9A6-E252B8AB091F}" emma:medium="tactile" emma:mode="ink">
            <msink:context xmlns:msink="http://schemas.microsoft.com/ink/2010/main" type="paragraph" rotatedBoundingBox="19718,5234 6703,5828 6592,3381 19606,2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BAD46F-17B8-4B36-A080-747B33CA7CDE}" emma:medium="tactile" emma:mode="ink">
              <msink:context xmlns:msink="http://schemas.microsoft.com/ink/2010/main" type="line" rotatedBoundingBox="19718,5234 6703,5828 6592,3381 19606,2787"/>
            </emma:interpretation>
          </emma:emma>
        </inkml:annotationXML>
        <inkml:traceGroup>
          <inkml:annotationXML>
            <emma:emma xmlns:emma="http://www.w3.org/2003/04/emma" version="1.0">
              <emma:interpretation id="{4316D04A-B43C-4A8D-BCA9-0ADE08D0069E}" emma:medium="tactile" emma:mode="ink">
                <msink:context xmlns:msink="http://schemas.microsoft.com/ink/2010/main" type="inkWord" rotatedBoundingBox="19702,4881 18066,4956 17977,3011 19613,29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-77 2949 1038 0,'0'0'165'0,"0"0"4"16,0 0-23-16,0 0-32 0,0 0 20 15,29 44 28-15,-16-11-70 16,-13-33 7-16,4 40-13 0,-13-3-27 16,9-37-35-16,-33 37-9 15,-9-14 0-15,0 4 0 0,-8 0-29 16,4-10 17-16,0-10 15 15,0-11-7-15,12-3-8 0,-4-9-11 16,9-14-3-16,8-7 6 16,0-4 8-16,13 8-24 0,4-1-1 15,4 34 6-15,0 0 21 16,21-30 0-16,-21 30-23 16,29-3 6-16,0 16 29 15,-29-13-2-15,30 57-4 0,-10 4-11 16,-7 2 10-16,0 1-1 15,-9 6-3-15,-4 1 28 0,-9-1 1 16,1-3 16-16,-9 0 32 16,-8-3 13-16,-8-10 1 0,-9-8-40 15,-9-2 25-15,-7-10 1 16,-1-11 4-16,0-13-1 0,5-17-39 16,0-9-20-16,-1-15 5 15,9-12-14-15,4-17-21 0,4-14-2 16,5-7 8-16,8-2-3 15,12-1-4-15,13 3-19 16,17 4-115-16,12 7-114 0,9 10-109 16,12 9-213-16,5 14-109 15</inkml:trace>
          <inkml:trace contextRef="#ctx0" brushRef="#br0" timeOffset="343.7699">-857 2728 1752 0,'26'-17'175'0,"7"-6"-8"16,9 2-76-16,4-2-39 0,0 3-34 15,4 0-75-15,-3 3-474 16,-10 0-246-16</inkml:trace>
          <inkml:trace contextRef="#ctx0" brushRef="#br0" timeOffset="156.2354">-299 3519 1937 0,'0'0'307'0,"0"0"41"16,0 0-112-16,0 0-126 15,0 0-54-15,0 0-23 0,0 0-33 16,0 0-246-16,0 0-438 16,0 0-342-16</inkml:trace>
          <inkml:trace contextRef="#ctx0" brushRef="#br0" timeOffset="-1890.7532">488 2768 894 0,'0'0'173'16,"0"0"65"-16,-21 7-62 0,21-7-37 16,-21 6-38-16,21-6-7 15,0 0-2-15,-20 0-11 0,20 0-15 16,0 0-14-16,0 0-18 15,0 0-15-15,0 0 6 0,0 0 1 16,0 0-26-16,0 0 21 16,-17-6-18-16,17 6 0 0,0 0 5 15,0 0-22-15,0 0 9 16,0 0 18-16,0 0-25 0,0 0 17 16,0 0-2-16,0 0-15 15,0 0 18-15,0 0-13 16,0 0 4-16,0 0 19 15,0 0-16-15,0 0-12 0,0 0 23 16,0 0-16-16,0 0-5 16,0 0 29-16,0 0-24 0,0 0 1 15,0 0 13-15,0 0-20 16,0 0 1-16,0 0 23 0,-21-10-17 16,21 10-1-16,0 0 17 15,0 0-12-15,0 0-11 0,0 0-2 16,0 0 1-16,0 0-123 15,0 0-81-15,0 0-111 16,0 0-97-16,0 0-19 0</inkml:trace>
          <inkml:trace contextRef="#ctx0" brushRef="#br0" timeOffset="-765.6918">438 2785 718 0,'-21'10'215'0,"21"-10"22"16,0 0-11-16,0 0-2 0,-21-7-26 15,21 7-69-15,0 0-47 16,0 0-51-16,-21-33-14 0,21 33 3 16,-12-27-3-16,12 27-13 15,-9-30-13-15,13 3-3 0,-4 27 12 16,26-34 0-16,-5 7 0 15,4 11-3-15,0 2-8 0,0 11 5 16,-8 3 20-16,-17 0-14 16,25 17 0-16,-25-17 12 15,17 33 35-15,-13-6 11 0,-4 3 13 16,-13 0-1-16,1 0-8 16,12-30 20-16,-30 41 3 0,-3-11-33 15,-9 0-24-15,-4 0-16 16,-9-10-19-16,-3 0 7 0,-1-6 6 15,0-1-6-15,5-6-234 16,4-4-223-16,12-6-206 0</inkml:trace>
          <inkml:trace contextRef="#ctx0" brushRef="#br0" timeOffset="-546.9268">208 1893 1004 0,'0'0'92'0,"-21"40"139"15,8 14 30-15,1 13-104 0,7 10-81 16,10 7-40-16,-1 6 2 16,8-2-14-16,1-5-19 0,4-6-11 15,-5-6-60-15,1-4-319 16,-5-10-166-16</inkml:trace>
        </inkml:traceGroup>
        <inkml:traceGroup>
          <inkml:annotationXML>
            <emma:emma xmlns:emma="http://www.w3.org/2003/04/emma" version="1.0">
              <emma:interpretation id="{91341B75-5659-451F-BC92-E8F4C7E17EC6}" emma:medium="tactile" emma:mode="ink">
                <msink:context xmlns:msink="http://schemas.microsoft.com/ink/2010/main" type="inkWord" rotatedBoundingBox="17086,5151 14645,5263 14542,3018 16984,29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078.6291">-3747 3026 1479 0,'0'0'47'16,"12"37"48"-16,-12-37 2 15,17 40-38-15,-17-40-11 0,17 37 29 16,-17-37-42-16,0 47-26 16,-5 0 9-16,-11-4-5 15,-5-2-6-15,-4-1-13 16,-1-10 6-16,-3-7 15 0,4-6-27 15,0-13 15-15,25-4-20 16,-29-17-57-16,8-17 20 0,8-3 34 16,5 1 20-16,8-1-7 15,0 37-6-15,12-37 18 0,-12 37 26 16,0 0 29-16,25 0 43 16,-25 0 5-16,26 50 12 0,-14 4 33 15,-12 6 10-15,-8 4-38 16,-13 3-61-16,-13 0-23 0,-8 0 5 15,-8-7 54-15,-9-6-11 16,1-11 14-16,3-12-6 16,1-18-22-16,4-10-20 0,8-9-8 15,0-21-29-15,8-13-10 16,5-17-8-16,4-14 4 0,8-9-13 16,13-7-6-16,8 3-23 15,9 7-116-15,12 10-153 0,12 16-205 16,9 21-323-16</inkml:trace>
          <inkml:trace contextRef="#ctx0" brushRef="#br0" timeOffset="9250.4918">-3932 4182 2065 0,'21'-3'247'0,"4"-20"-3"15,0-8-103-15,5-9-62 16,7-10-52-16,1 0-190 0,0-4-392 16,4-13-391-16</inkml:trace>
          <inkml:trace contextRef="#ctx0" brushRef="#br0" timeOffset="9438.024">-4233 2607 2637 0,'-26'-7'68'0,"10"-3"7"16,16 10-22-16,-17-6-34 0,17 6-54 15,0 0-379-15,0 0-419 16</inkml:trace>
          <inkml:trace contextRef="#ctx0" brushRef="#br0" timeOffset="8391.0767">-2122 1850 2125 0,'-4'26'24'0,"-21"11"-11"0,-17 7 0 16,-17 9 11-16,-8 8-118 15,-4-1-271-15,-4 7-221 0</inkml:trace>
          <inkml:trace contextRef="#ctx0" brushRef="#br0" timeOffset="8156.6837">-2545 2594 558 0,'0'0'97'15,"0"0"46"-15,17-4-1 16,-17 4-36-16,0 0-32 0,0 0-11 15,0 0 31-15,0 0 11 16,12 17 28-16,-7 3 45 0,-14 7-57 16,-8 10-41-16,-8 0-48 15,-8 6 25-15,-9 8-8 0,-4 2-14 16,0 4-20-16,4 0-15 16,8-3 25-16,9 3-25 0,8-4 10 15,9-2-13-15,4-4 3 16,8-11 13-16,-4-36-13 0,13 41 14 15,-13-41-17-15,16 30 34 16,-16-30-21-16,0 0-3 16,0 0 46-16,0 0-35 0,0 0-2 15,0 0-9-15,0 0-7 16,0 0-3-16,-33-44-1 16,8 14 10-16,0 3-25 0,25 27 26 15,-30-27-4-15,30 27 7 16,-29-16-10-16,29 16 12 0,-29-7 12 15,3 17 12-15,-3 14 17 16,0 12-10-16,-9 11 37 0,0 4-17 16,-4 2-37-16,-4 4 6 15,0 0-29-15,4-3 4 16,-4-1-24-16,0-2-274 0,4-4-377 16</inkml:trace>
          <inkml:trace contextRef="#ctx0" brushRef="#br0" timeOffset="8578.6024">-3354 2905 1555 0,'30'7'116'16,"7"-17"-62"-16,5-10-19 15,4-7-18-15,13 0 1 0,4-3-286 16,0 0-200-16</inkml:trace>
        </inkml:traceGroup>
        <inkml:traceGroup>
          <inkml:annotationXML>
            <emma:emma xmlns:emma="http://www.w3.org/2003/04/emma" version="1.0">
              <emma:interpretation id="{9328B8DD-2C9B-43A6-A98F-1023CE09DA62}" emma:medium="tactile" emma:mode="ink">
                <msink:context xmlns:msink="http://schemas.microsoft.com/ink/2010/main" type="inkWord" rotatedBoundingBox="14333,5480 10783,5642 10683,3438 14232,32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922.4604">-6839 3060 1897 0,'0'0'98'16,"0"0"150"-16,12 40-32 15,-12 7-81-15,-4 6-60 0,-4 1-41 16,-1 3-14-16,-3-3-10 15,-5-4-14-15,4-3 4 0,-3-10-5 16,3-11-4-16,13-26 9 16,0 0-95-16,-21 7-26 15,21-7-16-15,-21-33 48 16,9-14 48-16,-1 0 22 0,9 0 41 16,-5 7 71-16,5 13 18 15,4 27-21-15,0 0-15 0,0 0-31 16,-29 17-15-16,-5 26 0 15,-3 11 11-15,-5 9 32 0,0 4-16 16,-8 1-17-16,-1-1-12 16,-3-4-11-16,4-2-11 0,-5-18-9 15,5-9 4-15,4-11 2 16,0-13 5-16,8-10-1 0,-4-13-6 16,9-11 10-16,-1-6-2 15,5-7 69-15,-1-3-8 16,5 3 17-16,0-3-15 0,0 3 2 15,-4 0 14-15,-5 4-40 16,1 6-20-16,-9-7-14 0,4 8-4 16,-8-1-4-16,4 0-10 15,0 0-5-15,4-13 10 0,-4 6-3 16,5-2-127-16,-1 2-135 16,5 4-189-16,12 3-397 0,21 27 43 15</inkml:trace>
          <inkml:trace contextRef="#ctx0" brushRef="#br0" timeOffset="11250.5997">-8021 2574 1768 0,'0'0'18'0,"25"-51"0"16,26-2-22-16,24-4 1 0,13-4-427 15</inkml:trace>
          <inkml:trace contextRef="#ctx0" brushRef="#br0" timeOffset="11094.3596">-8042 4554 2360 0,'29'17'250'15,"9"-27"-33"-15,4-20-99 16,8-20-62-16,13-17-40 0,4-10-184 15,0-7-281-15,-8-10-333 16</inkml:trace>
          <inkml:trace contextRef="#ctx0" brushRef="#br0" timeOffset="10094.2858">-5298 2882 1997 0,'-12'10'3'16,"12"-10"31"-16,0 0-21 16,0 0 34-16,29 27-22 0,9-17-5 15,4-7-11-15,4-10-9 16,8-9 22-16,-3-8-22 16,-1-3 0-16,-4-3 0 15,-8-7 0-15,-9 1 0 0,-8-5 0 16,-13 1 4-16,-4 7-9 15,-12-1 14-15,-4 17 46 0,-18 14-23 16,-12 16-22-16,-8 14-8 16,-9 17-8-16,-12 6 6 0,-4 10 0 15,-13 4 4-15,-4 6 4 16,4-3 4-16,4-10-6 0,8 0-3 16,14-10-9-16,15-6-6 15,14-8 0-15,33-33 12 16,-17 40 3-16,17-6-7 0,0-34 4 15,42 30 21-15,8-7-7 16,9-2-8-16,0-5-17 0,-1 1 11 16,-12-10 0-16,-8 3 9 15,-13 3-2-15,-25-13-3 0,0 24-1 16,-16 6-3-16,-18-3-11 16,-16-4 11-16,-5-9-15 0,-8-4 10 15,1-7-7-15,-1-6-62 16,4-14-5-16,5-7-21 15,3-9 30-15,9-4 38 0,5 3 0 16,12 4 24-16,25 30-6 16,-26-26 5-16,26 26 17 0,0 0 4 15,0 0 41-15,0 0 31 16,0 0 26-16,-25 46 3 0,9 11 25 16,-5 7 11-16,0 6-42 15,-9 4-45-15,-3 3-34 0,-1 0-18 16,-3 4-18-16,-1-7-324 15,0-1-343-15,0-6-162 0</inkml:trace>
          <inkml:trace contextRef="#ctx0" brushRef="#br0" timeOffset="10406.8067">-6441 3405 1905 0,'0'0'315'0,"0"0"-125"0,0 0-75 15,0 0-60-15,0 0 1 16,0 0-15-16,-9-34-12 0,9 34-18 16,0-37-21-16,9 4 10 15,-9 33-11-15,0 0 11 16,21-30 11-16,-21 30-7 0,0 0 43 15,0 0 35-15,12 40 10 16,-16 10-17-16,-9 17-25 0,-8 4-27 16,-8-1-16-16,0 4-7 15,-1-1-8-15,1-2-232 0,-9 3-340 16,1-4-323-16</inkml:trace>
        </inkml:traceGroup>
        <inkml:traceGroup>
          <inkml:annotationXML>
            <emma:emma xmlns:emma="http://www.w3.org/2003/04/emma" version="1.0">
              <emma:interpretation id="{51BE9BFF-12C6-43F3-AB32-FCDD435CAAFF}" emma:medium="tactile" emma:mode="ink">
                <msink:context xmlns:msink="http://schemas.microsoft.com/ink/2010/main" type="inkWord" rotatedBoundingBox="9846,5321 6687,5465 6602,3599 9760,345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344.436">-9500 3053 1416 0,'0'0'367'16,"0"37"-49"-16,-8-10-143 0,8-27-91 15,-4 30-36-15,4-30-2 16,0 33-12-16,0-33-14 0,0 0-9 16,25 20-11-16,-4-16 0 15,4-11 10-15,-4-3 0 16,0-10-10-16,0-7 14 0,-5-7-31 16,-3-6 9-16,0-7-4 15,-9 0 6-15,4 4 10 0,-8 6 7 16,0 7 96-16,-4 10-26 15,4 20-27-15,-25 6-25 16,-13 21-11-16,-12 13-10 16,-13 14-8-16,-4 13 8 0,-9 3 1 15,-7 8-9-15,-1-5 10 16,0 1-10-16,9-14 0 0,3-6 5 16,18-17-18-16,4-10 24 15,16-17-27-15,5-10-53 0,8-17 15 16,21 17-6-16,-4-64 7 15,8 7 27-15,8 0 0 0,5 14 26 16,0 9-14-16,4 14 16 16,-21 20-15-16,25 7 22 0,-25-7-4 15,17 40 30-15,-5 7 0 16,-12 3 30-16,-8 1-9 16,-9-1-18-16,1-7-8 15,-5-2-24-15,-5-8 3 0,5-6 8 16,-4-7-20-16,4-10 16 15,0-10-18-15,1-10 5 0,20 10-4 16,-26-47-16-16,1-10 20 16,13 0-12-16,-5 7 22 0,9 6-3 15,-1 14-11-15,9 30 21 16,0 0-8-16,0 0 9 0,-29 10 3 16,4 27-9-16,-9 17 5 15,-4 9-2-15,5 8-20 16,-5-1 18-16,5 4-13 0,-1-4-179 15,1-3-268-15,3-13-317 16</inkml:trace>
          <inkml:trace contextRef="#ctx0" brushRef="#br0" timeOffset="12531.9471">-10468 2788 1413 0,'38'-27'127'0,"4"4"-35"16,8-7-25-16,0-1-35 15,13-2-21-15,0 3-18 0,0-4-382 16,-13 7-228-16</inkml:trace>
          <inkml:trace contextRef="#ctx0" brushRef="#br0" timeOffset="12750.6842">-10924 2470 1920 0,'-21'16'287'0,"12"21"10"0,1 14-77 16,8 19-97-16,4 10-49 15,0 11-42-15,9 3-15 0,4 3 3 16,-5 0-10-16,5 0-229 16,-9-6-348-16,1-1-300 0</inkml:trace>
          <inkml:trace contextRef="#ctx0" brushRef="#br0" timeOffset="12953.8215">-11134 3582 2088 0,'-21'47'171'0,"0"0"113"16,-8 7-17-16,4 6-84 0,-13 11-97 16,0 6-31-16,1 7-34 15,-5 3-7-15,4 3-100 0,-4-3-298 16,4-6-455-16</inkml:trace>
          <inkml:trace contextRef="#ctx0" brushRef="#br0" timeOffset="15375.8294">-11846 3190 1044 0,'0'0'218'16,"0"0"48"-16,0 0-61 0,0 0-26 15,0 0-70-15,0 0-38 16,0 0-60-16,0 0 16 0,0 0-39 16,0 0 25-16,25-30-26 15,4 7 13-15,1 9-11 0,-30 14 18 16,29 4 5 0,-8 2 6-16,-21-6 20 0,13 44-13 15,-13 3-20-15,-5 0 7 16,-11 3-3-16,-5-3-18 0,0 0 25 15,-4-10-7-15,25-37-9 16,-26 43 0-16,26-43 0 0,0 0-8 16,0 0 14-16,0 0-14 15,0 0 13-15,0 0-28 0,0 0 29 16,0 0-13-16,34-16 18 16,-9 12-24-16,0 4 48 0,-25 0-3 15,25 27 50-15,-8 3 10 16,-17 10-30-16,-8 4-12 15,-9 6-32-15,-8 7-7 0,-4 4-2 16,-5 2-117-16,-4-2-380 16,-4-1-356-16</inkml:trace>
          <inkml:trace contextRef="#ctx0" brushRef="#br0" timeOffset="14875.8012">-12022 3096 1578 0,'-25'44'191'15,"0"23"102"-15,-5 13-16 16,-3 11-60-16,3 6-106 0,-3 0-42 15,4 1-43-15,-1-1-8 16,5-7-18-16,4-6-234 0,4-10-314 16,1-17-217-16</inkml:trace>
          <inkml:trace contextRef="#ctx0" brushRef="#br0" timeOffset="14657.0432">-12081 3589 1247 0,'0'0'258'15,"-29"-3"56"-15,0 9-52 0,-5 11-88 16,-8 7-65-16,4-1-47 16,-3 1-1-16,3-4 16 15,4-7-21-15,9-6-10 0,4-7-12 16,21 0-11-16,-25-17-20 16,13-10 4-16,7-13-23 15,10-7 21-15,3-13-20 0,5 3 15 16,3 7-13-16,5 9 13 15,-21 41 0-15,30-26-7 0,-5 29 19 16,-4 24-8-16,4 23 16 16,0 17-20-16,0 13 14 0,0 4-8 15,5 3-6-15,-5 1-49 16,0-11-366-16,-4-14-239 16,0-9-115-16</inkml:trace>
        </inkml:traceGroup>
      </inkml:traceGroup>
    </inkml:traceGroup>
    <inkml:traceGroup>
      <inkml:annotationXML>
        <emma:emma xmlns:emma="http://www.w3.org/2003/04/emma" version="1.0">
          <emma:interpretation id="{2E8E5735-F31F-4FC3-AF88-D92FD7ACDCF7}" emma:medium="tactile" emma:mode="ink">
            <msink:context xmlns:msink="http://schemas.microsoft.com/ink/2010/main" type="paragraph" rotatedBoundingBox="19778,2794 1469,3130 1415,195 19724,-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11FF35-0EEA-4AB4-81E3-19E00D17A15E}" emma:medium="tactile" emma:mode="ink">
              <msink:context xmlns:msink="http://schemas.microsoft.com/ink/2010/main" type="line" rotatedBoundingBox="19778,2794 1469,3130 1415,195 19724,-140"/>
            </emma:interpretation>
          </emma:emma>
        </inkml:annotationXML>
        <inkml:traceGroup>
          <inkml:annotationXML>
            <emma:emma xmlns:emma="http://www.w3.org/2003/04/emma" version="1.0">
              <emma:interpretation id="{67E02DFF-4902-4C23-B6B5-5A214CEBEF5D}" emma:medium="tactile" emma:mode="ink">
                <msink:context xmlns:msink="http://schemas.microsoft.com/ink/2010/main" type="inkWord" rotatedBoundingBox="19778,2794 13991,2901 13950,648 19737,5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4485.7572">480 542 681 0,'0'0'215'0,"0"0"-8"16,0 0-42-16,0 0-37 16,0 0 19-16,0 0-3 0,-21-3-53 15,0 3 23-15,21 0-57 0,-25-3-33 16,0-4-24-16,0-3 26 16,4 3-26-16,4-3-16 0,17 10 26 15,-21-23-13-15,8-4-21 16,9 0 19-16,8-13-63 0,13-7-26 15,8-7 30-15,5-6-9 0,3 3 41 16,5 3 22-16,0 14-15 16,-5 7-3-16,1 9 28 15,-5 11-24-15,0 9 15 0,-8 21 35 16,-8 10-21-16,-5 13 11 16,-4 4 9-16,-12 6 12 0,0 0 67 15,-13 1-18-15,-4-4 2 0,-13-1-26 16,-4-5-48-16,-4-8 11 15,-9-3-6-15,-8-6-22 0,1-4 3 16,3-3 9-16,0-11-21 16,5 1-121-16,12-7-231 0,8-7-95 15,9-13-11-15</inkml:trace>
          <inkml:trace contextRef="#ctx0" brushRef="#br0" timeOffset="-24266.9968">233-500 363 0,'0'0'155'0,"-25"3"9"16,8 11-35-16,0 19 99 0,-4 21-78 16,4 13-23-16,5 20-26 15,-1 10-22-15,9 7-63 0,4-3 18 16,0-4-20-16,4-7-10 15,0-6 16-15,1-10-189 16,-1-10-220-16</inkml:trace>
          <inkml:trace contextRef="#ctx0" brushRef="#br0" timeOffset="-23688.8394">-140 469 673 0,'4'33'208'0,"-4"4"65"0,0 0 5 16,0-4-54-16,0 4-96 16,-8-3-12-16,3-1-14 0,5-33-43 15,-21 41-8-15,-4-11-42 0,-4-3 19 16,-5-11-28-16,-3-2 15 15,-1-4-30-15,0-4 34 0,5-9-31 16,-1-4 23-16,5-6-80 0,0-10 7 16,12-8-55-16,0-2 33 15,9-4 2-15,8 3 50 16,0 34 36-16,12-43-37 0,-12 43 33 16,21-30-25-16,-21 30 37 15,34-14-21-15,-9 14 28 0,-25 0-36 16,29 27 34-16,-29-27-25 0,25 50 13 31,-12-6 0-31,-5 6 93 16,-8 1-3-16,0 6 12 0,-8-1-45 0,0 1 46 0,-9 4-46 0,0 2-1 15,-8-2-28-15,0-1 2 16,-9-3-20-16,-3-7 42 0,-5-9-10 16,-4-5 27-16,4-15 22 0,-4-11-18 15,-1-14-2-15,6-2-8 31,3-15-22-31,0-12 10 0,9-11-17 0,-1-9-26 0,5-8 8 32,9-6-28-32,7-6 16 15,5 2-13-15,8 4 12 0,9 7-20 16,-1 6 17-16,9 4-8 0,4 10-2 16,9 10-108-16,4 6-189 15,4 11-229-15,8 3-135 0,4 13 4 16</inkml:trace>
          <inkml:trace contextRef="#ctx0" brushRef="#br0" timeOffset="-23360.6728">-769-155 1137 0,'0'0'292'0,"25"-13"-92"16,13-7-102-16,12 0-37 15,9-7-51-15,4 3-57 0,8 1-398 16,-8 6-168-16</inkml:trace>
          <inkml:trace contextRef="#ctx0" brushRef="#br0" timeOffset="-23548.2091">-270 1116 1502 0,'0'0'414'0,"0"0"-65"0,0 0-133 15,0 0-129-15,0 0-32 16,0 0-45-16,0 0-168 0,0 0-262 15,0 0-236-15</inkml:trace>
          <inkml:trace contextRef="#ctx0" brushRef="#br0" timeOffset="-22485.6491">-1343 97 1152 0,'21'-10'186'0,"-4"13"31"16,4 10-77-16,-4 11-49 16,4 3-41-16,0 9-35 0,-1 1 17 15,-7 4 29-15,0-8-17 16,-9 1-3-16,-4-8-24 0,-9 5-8 16,9-31-5-16,-37 36 2 15,-1-9-15-15,-8-10 19 0,4-7-7 16,4-7 0-16,5-9-10 0,3-8 15 15,9-13-13-15,5-9-12 16,3-11 29-16,9 0-22 0,4 0-2 16,4 3 3-16,9 4 21 0,-1 7-19 15,1 2 1-15,-13 31 11 16,17-26-8-16,-17 26-9 0,0 0 20 16,0 0-13-16,0 0-2 15,-5 40 31-15,-7 0-24 16,-5 0-9-16,5-3 15 0,3 3 0 15,5-6-10-15,0-1-9 0,8-3 21 16,0-6 15-16,-4-24-26 16,17 40 3-16,0-13 10 0,-17-27-17 15,16 34 4-15,-16-34 53 0,5 30-12 16,-5-30-26-16,-26 30 5 16,-3-3-20-16,-4-11 3 0,-5 1 12 15,0-10-9-15,5-7-8 16,3-7 8-16,1-10-3 0,8-3-15 15,0-17 15-15,4-6-5 0,1-11-36 16,7-3 19-16,1 4 17 16,4 9-6-16,-1 7-12 15,5 10 25-15,0 27-5 0,0 0-9 16,0 0 28-16,0 0-7 0,0 47 27 16,5 7 46-16,-10 10 22 15,-3-4 2-15,-9-3-4 0,-4 3-19 16,-8-3-52-16,-4-6-6 15,-9-5-5-15,0-5-24 0,0-8 17 16,4-9-8-16,9-8-10 0,-1-6 13 16,14-3-8-16,16-7-15 15,0 0 15-15,-17-37-14 16,9 4 14-16,12 3-5 0,8 3-2 16,-12 27-8-16,17-24 24 0,-17 24-16 15,21-3 20-15,-21 3-4 16,0 0-9-16,17 40 22 0,-13 4-10 15,-8 3 9-15,-13 3 8 0,0 0-25 16,-12 4 10-16,0-4-1 16,-9-3-24-16,4 3-30 0,-8 1-296 15,1-4-285-15,-1-7-110 16</inkml:trace>
          <inkml:trace contextRef="#ctx0" brushRef="#br0" timeOffset="-22313.7629">-2311 1504 1323 0,'30'0'321'0,"3"-6"-50"16,5-11-86-16,0 0-89 16,3-3-51-16,10-3-30 0,-5-1-11 15,0 4-269-15,-8-7-297 0,-5-3-140 16</inkml:trace>
          <inkml:trace contextRef="#ctx0" brushRef="#br0" timeOffset="-22126.2504">-2319 482 1483 0,'-21'20'408'0,"0"17"-75"0,-8 7-65 15,-1 9-118-15,-3 11-69 16,-5 0-32-16,-4-1-30 0,-8 1 1 16,-5 3-118-16,-3-7-265 0,3-6-356 15</inkml:trace>
          <inkml:trace contextRef="#ctx0" brushRef="#br0" timeOffset="-21376.2113">-2470 20 1622 0,'0'0'105'16,"0"36"131"-16,-13-5-34 0,-8-1-95 15,-12 7-56-15,-9 3-25 16,-17 3-2-16,-3-2-21 15,-22 2 7-15,-4 1-15 0,-9-4 12 16,1-3-1-16,-5-10-6 0,9-4 5 16,4-6-12-16,13-10 7 15,8-4 0-15,12-10-8 0,13-3-84 16,9 0-30-16,8-3 5 0,25 13 4 16,0 0 75-16,0 0 5 15,0 0 27-15,0 0-16 0,4 27 36 16,-4-27-22-16,17 53 28 0,-5-3-20 15,-3-6 14-15,-5-4-21 16,-4 0 28-16,0-40-21 16,-13 41 14-16,13-41-17 0,-16 37 12 15,16-37-19-15,0 0 18 16,-26 10-8-16,26-10-8 0,0 0-59 16,-25-27-8-16,8-7 12 0,13-3 1 15,-4 1 45-15,8 2-5 16,0 34 36-16,-4-30-32 0,4 30 18 15,0 0-7-15,0 0 134 0,-13 33-51 16,-4 14-48-16,5 4 26 16,-5 6-25-16,0 0 25 0,1-1-50 15,-1-5-7-15,-4-4 13 16,0-7-18-16,21-40 30 0,-21 40-32 16,21-40 19-16,0 0-116 15,0 0-39-15,-34 14 2 0,34-14-30 16,0 0 35-16,-25-51 32 15,13-2 31-15,3-4 42 0,5 0 18 16,4 6 10-16,0 15 85 0,-4 5-27 16,4 31 10-16,0 0 81 15,0 0 12-15,-25 10 27 0,-13 14-19 16,-8 9 9-16,-13 4-45 0,-16 3 26 16,-9-6-45-16,-4 0-43 15,-8-4-30-15,-1-10-1 16,1-10-32-16,8-7 2 0,8-13-4 15,9-7-5-15,8-9 13 16,9-11-21-16,8-7-2 0,16-9-312 16,9-18-261-16,13-16-133 0</inkml:trace>
          <inkml:trace contextRef="#ctx0" brushRef="#br0" timeOffset="-21188.7021">-3363-218 1795 0,'47'0'411'15,"-1"-4"-43"-15,4-3-140 0,-4 1-97 16,9-1-75-16,3-3-16 16,9 7-25-16,0 3-208 0,-4 6-283 15,-4 14-255-15,-9 14-48 0</inkml:trace>
          <inkml:trace contextRef="#ctx0" brushRef="#br0" timeOffset="-20876.186">-3438-440 1185 0,'-63'24'210'15,"-4"6"-23"-15,-8 10 1 16,-13 10-65-16,-13 14-54 0,-4 10-38 16,-12 10-20-16,0 10-509 0,-9 13-197 15</inkml:trace>
          <inkml:trace contextRef="#ctx0" brushRef="#br0" timeOffset="-21048.0681">-3744 1819 1951 0,'0'0'52'15,"0"0"-19"-15,0 0-31 16,0 0-37-16,46-57-377 0,0 4-222 15</inkml:trace>
        </inkml:traceGroup>
        <inkml:traceGroup>
          <inkml:annotationXML>
            <emma:emma xmlns:emma="http://www.w3.org/2003/04/emma" version="1.0">
              <emma:interpretation id="{6A6375C0-4785-4A62-A351-9FB99E555848}" emma:medium="tactile" emma:mode="ink">
                <msink:context xmlns:msink="http://schemas.microsoft.com/ink/2010/main" type="inkWord" rotatedBoundingBox="12991,2061 10230,2111 10204,691 12965,64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0157.3956">-8835 988 792 0,'-25'4'291'16,"25"-4"-21"-16,-17 3-63 0,17-3-87 15,0 0-26-15,0 0 52 16,0 0 62-16,0 0-50 0,0 0-55 16,0 0-1-16,0 0-19 15,0 0-30-15,21-3-14 0,0-18-12 16,4-15-18-16,5-15-19 0,3-12 19 16,1-21-6-16,3-23-23 15,1-21 16-15,-5-16-23 16,5 0 10-16,-8 13 8 0,-10 27 13 15,1 24 1-15,-8 23 5 0,0 33 0 16,-13 24 13-16,8 41 5 16,0 29-1-16,-8 27-16 0,-4 10-6 15,0 4 10-15,4 0 0 0,4-14-6 16,0-10-9-16,5-13 12 16,-1-14-8-16,0-16-15 0,-3-14 11 15,-5-30 23-15,0 0-10 0,21 3-13 16,0-26-5-16,0-21 7 15,4-20-2-15,-4-26-19 16,0-24 4-16,0-10 12 0,-1 7 3 16,-7 9-10-16,-5 21 0 0,1 24 16 15,-5 26 2-15,-4 37-13 16,0 0 16-16,-8 67 71 0,-1 27 8 16,1 13-39-16,-1 7-22 0,5 0-12 15,8-4-10-15,1-6 2 0,3-3-7 16,0-14-50-16,5-7-366 15,0-16-350-15,3-10-128 0</inkml:trace>
          <inkml:trace contextRef="#ctx0" brushRef="#br0" timeOffset="-19626.112">-7649 16 1366 0,'0'54'211'15,"0"13"97"-15,-4 13 16 0,4 7-47 16,-5 7-73-16,5-3-74 16,5-1-59-16,-1-3-26 0,0-6-21 15,0-11-12-15,0-3-6 0,-4-6 1 16,0-14 7-16,-4-7-1 16,4-40-4-16,0 0-9 15,0 0-9-15,0 0-70 0,0 0-30 16,0 0 50-16,-25-24 25 0,13-23 6 15,3-26-46-15,9-28 1 0,9-26 24 16,3-27 11-16,5-17 22 16,4 6 10-16,4 21-5 0,0 24 6 15,0 29-1-15,5 31 0 0,-5 26 10 16,4 28 15-16,-4 19 14 16,0 24-5-16,0 13-7 0,-4 10-8 15,-8 1 2-15,-5 2-4 0,-8 1-5 16,-8 0-2-16,-13-7 4 15,-8-4 8-15,-5-2-9 16,-8-11-3-16,0-7 6 0,0-9-10 16,9-7 3-16,-1-14-3 0,5-10-8 15,29 7-1-15,-25-30-2 16,25 30 7-16,0-37-3 0,8 14 1 16,13 13 18-16,4 16 1 0,13 15 17 15,0 15 0-15,0 11 0 16,3 10-7-16,-3 0-7 0,0 4-16 15,-5-4 9-15,-3 0-3 0,-1-7-3 16,-4-7-3-16,-8-9-266 0,-17-34-356 16,17 37-184-16</inkml:trace>
          <inkml:trace contextRef="#ctx0" brushRef="#br0" timeOffset="-18938.5778">-7042-4 971 0,'0'0'310'0,"0"0"1"0,0 0-76 16,21-20-91-16,9 0-76 16,3-4-33-16,5 4-11 0,0-3-13 15,-1 3-16-15,-3 0-358 0,-1 3-301 16</inkml:trace>
          <inkml:trace contextRef="#ctx0" brushRef="#br0" timeOffset="-19110.4628">-6887-178 1086 0,'0'0'323'0,"5"27"47"0,-1 19-17 16,4 11-111-16,5 21-55 16,-1 2-38-16,9 7-24 0,4 4 25 15,5-4-44-15,-1-7-1 0,0-3-41 16,1-10-31-16,-1-6-12 15,-4-11-11-15,-4-13-2 16,-21-37 2-16,21 37-1 0,-21-37-3 16,0 0 36-16,0 0-18 0,21-4-13 15,-21 4-11-15,13-50 0 0,-5-7 4 16,0-10-1-16,1-20-9 16,-1-17-80-16,5-13-86 0,-5-1 7 15,5 4-23-15,4 17-32 0,-5 7-69 16,-4 19-88-16,1 14-43 15,-1 14 50-15,-8 43 98 0,0 0 121 16,0 0 77-16,0 0 42 16,0 0 1-16,0 0 48 0,0 0 69 15,0 0 35-15,0 0 30 16,0 0 7-16,0 0 22 0,0 0 60 16,0 0 4-16,0 0-31 0,0 0-35 15,0 0-47-15,34 3-44 16,3-13-28-16,-3-3-15 0,4-4-31 15,-5-3-1-15,5 0-7 0,-9 3-5 16,-4 4-15-16,-25 13-163 0,21-17-169 16,-21 17-155-16,0 0 21 15,0 0 30-15</inkml:trace>
        </inkml:traceGroup>
        <inkml:traceGroup>
          <inkml:annotationXML>
            <emma:emma xmlns:emma="http://www.w3.org/2003/04/emma" version="1.0">
              <emma:interpretation id="{15FDFBF7-B9E7-4541-AF5D-974FFE5CAFBF}" emma:medium="tactile" emma:mode="ink">
                <msink:context xmlns:msink="http://schemas.microsoft.com/ink/2010/main" type="inkWord" rotatedBoundingBox="8896,2472 4691,2550 4646,135 8852,5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7954.1482">-10251-849 1183 0,'0'0'217'0,"0"0"76"0,0 0-23 16,-4 27-91-16,4-27-105 0,0 0-50 16,-13 40 4-16,-8 4-11 15,-8 13-21-15,-13 3 27 0,-9 17-27 16,-16 14 15-16,0 9-40 0,-8 8-260 16,-5 2-183-16,5 4-45 15</inkml:trace>
          <inkml:trace contextRef="#ctx0" brushRef="#br0" timeOffset="-18204.1571">-10628-121 877 0,'-13'70'253'15,"5"11"43"1,-1 9 8-16,5 1-97 0,4-1-21 15,0-10-53-15,0-2-66 0,4-11 6 16,-8-7-20-16,4-6-23 16,-4-11-14-16,0 1 7 0,-5-14-26 15,1-3 17-15,8-27-8 16,0 0-20-16,-21 23 26 0,21-23-22 16,-21-10 3-16,4-17 7 15,5-13-18-15,3-17-2 0,5-13-40 16,0-4 34-16,0 0-2 0,0 17 14 15,-1 10 5-15,-3 14 12 16,8 33 8-16,-17 10-17 16,-8 27 31-16,-8 20-20 0,-1 13 31 15,-4 4-22-15,1 3 4 16,-1 3-18-16,0-3 7 0,5-6-4 16,3-7-230-16,5-14-363 0,8-7-167 15</inkml:trace>
          <inkml:trace contextRef="#ctx0" brushRef="#br0" timeOffset="-17704.1331">-11479-389 1104 0,'0'0'349'0,"-4"40"17"0,8 20-71 16,0 14-80-16,5 20-90 16,7 6-62-16,1 4-14 15,0 0-23-15,4-10-19 0,0-7 5 16,0-3-17-16,-9-14-393 16,1-6-228-16,-5-10-38 0</inkml:trace>
          <inkml:trace contextRef="#ctx0" brushRef="#br0" timeOffset="-17391.6164">-11730 646 785 0,'0'0'243'0,"0"0"52"0,0 34-31 15,0-34-112-15,0 0-50 16,29 20-54-16,-4-13-30 0,-8-4 7 15,-17-3-3-15,0 0 109 16,21-7-47-16,-21 7-49 0,0 0-21 16,0-33 9-16,-9 3 5 0,-3 3-25 15,12 27 78-15,-30-24-16 16,5 4-36-16,4 20 5 0,-4 17-19 16,0 13-11-16,0 17 37 15,0 13 26-15,0 7-34 0,4 7-10 16,4 3-1-16,9 7-9 15,3 0-16-15,1-7 3 0,8 0 10 16,-4-7-10-16,5-9-373 0,-5-8-356 16</inkml:trace>
          <inkml:trace contextRef="#ctx0" brushRef="#br0" timeOffset="-16766.5817">-11881-637 1144 0,'25'-10'235'0,"-25"10"80"16,21-7-13-16,-21 7-72 0,0 0-72 16,0 0-46-16,0 0-26 15,0 0-10-15,0 0-22 0,0 0-29 16,0 0-15-16,0 0 0 16,0 0 1-16,-34 37-5 0,-8 0 2 15,-4 6-1-15,-4-3-15 0,-4 4-100 16,3-4-7-16,-3-3-18 15,8-7-82-15,4-6-90 0,4-8-129 16,5-9-21-16,3-4-31 0</inkml:trace>
          <inkml:trace contextRef="#ctx0" brushRef="#br0" timeOffset="-17047.8476">-12221 50 1154 0,'-12'33'181'0,"-1"11"28"0,5 6 19 16,-1 7-67-16,1 0-69 15,4 3-40-15,-5-3-20 0,1-3-17 16,4-10-6-16,4-8 0 0,-4-9-4 15,4-27 6-15,-9 27-1 16,9-27-5-16,0 0-2 0,-21 17-11 16,0 0 8-16,-4-4 4 0,-4 10 100 15,-13 14-26-15,-8 17-18 16,-9 6-19-16,-8 7-19 0,0 4-9 16,4-1-6-16,0-3 3 15,9 3-26-15,4-6-129 16,8-7-332-16,8-13-211 0</inkml:trace>
          <inkml:trace contextRef="#ctx0" brushRef="#br0" timeOffset="-16454.0649">-12803 221 888 0,'0'0'231'0,"0"0"84"0,-13 36-48 15,5-5-85-15,12-1-89 16,9 3-30-16,-5 4 73 0,5 3-53 16,-5-3-35-16,-4 4-10 15,-4 2-28-15,-12-3 9 16,-5 1-1-16,-8-5-18 0,0-2 0 15,-5-7 12-15,1-7-19 0,4-10 23 16,25-10 103-16,-25-7-32 16,25 7-35-16,-17-37-27 0,17-13-3 15,4-14-12-15,13-6-22 0,8-7 18 16,0 13-11-16,4 7-9 16,5 14-225-16,-5 12-352 0,1 18-199 15</inkml:trace>
          <inkml:trace contextRef="#ctx0" brushRef="#br0" timeOffset="-16204.0503">-13283-84 1580 0,'8'-37'159'0,"-8"37"60"0,0 0-32 16,26-4-29-16,-14 31-51 0,1 37-29 16,-1 20-41-16,-3 13-28 15,-1 7 9-15,-4 6-2 16,-4 1-16-16,0-7-244 0,-4-4-372 16,-4-9-157-16</inkml:trace>
          <inkml:trace contextRef="#ctx0" brushRef="#br0" timeOffset="-15657.1459">-13652 432 1115 0,'0'47'198'16,"0"6"65"-16,9-2-32 0,-5 2-61 15,4-2-74-15,-4-5-40 0,1 1-20 16,-5-6-22-16,0-1-11 16,0-40 1-16,-17 43-9 0,17-43 17 15,-30 37-7-15,30-37 2 16,-29 24-4-16,0-18-3 0,4-9-6 16,0-10 6-16,4-7 3 0,21 20-13 15,-30-27 1-15,30 27-5 16,-33-24 7-16,33 24 15 15,-30-3 2-15,30 3-3 0,-29 30-7 16,4 4 0-16,8 2 0 16,0 8-6-16,5-4-5 0,3-3 1 15,5-3 30-15,4-34-15 0,9 33-9 16,-9-33-6-16,29 20 12 16,4-13 8-16,9 0 5 0,0-4-10 15,-4 0 4-15,-9-3-21 0,-29 0 12 16,0 0-5-16,0 0 5 15,0 0 8-15,0 0-8 0,-29 54 0 16,-9-17 5-16,-8-7-5 16,-8-6 0-16,-1-14 0 15,-3-10 2-15,3-10-6 0,-4-14 12 16,13-9 91-16,-4-21-29 0,12-13-33 16,1-20-13-16,7-17-17 15,5-17-7-15,8-6-3 0,5-1-4 16,12 8 7-16,0 16 3 15,4 23-22-15,9 18-218 0,-5 12-288 16,9 15-163-16</inkml:trace>
          <inkml:trace contextRef="#ctx0" brushRef="#br0" timeOffset="-15375.8777">-13878-420 1624 0,'-21'-6'313'16,"21"6"10"-16,0 0-46 0,0 0-85 16,-4-30-50-16,4 30-26 15,12-31-4-15,-12 31-26 0,30-26-19 16,-1 2-26-16,-4 4-20 15,0 0-4-15,-4 6-3 16,-21 14-8-16,21-16-6 0,-21 16-91 16,0 0-298-16,0 0-316 15,25-14-80-15</inkml:trace>
          <inkml:trace contextRef="#ctx0" brushRef="#br0" timeOffset="-14125.8084">-11637-973 422 0,'0'0'125'16,"0"0"-11"-16,0 0 52 0,0 0-19 15,0 0-50-15,0 0-31 16,0 0-32-16,0 0 66 0,-21 37 7 16,0 0 30-16,-4 3 0 15,0 1-8-15,-8-1-21 0,-1 7 23 16,-4 10 8-16,-12 0-37 16,0 3 11-16,-5 7-18 0,-3 3 22 15,8 1-62-15,-1-7-20 0,5-4-13 16,4-7-17-16,5-6-5 15,7-6 8-15,1-8-8 0,8-6-23 16,21-27-128-16,-21 23-135 0,21-23-249 16,0 0-78-16</inkml:trace>
          <inkml:trace contextRef="#ctx0" brushRef="#br0" timeOffset="-13844.5195">-12089-839 708 0,'0'0'186'0,"0"0"39"16,0 0-52-16,0 0 0 15,0 0-63-15,0 0-50 0,0 0 24 16,-29 0 30-16,-1 14-23 16,5 16-16-16,-8 4-32 0,3 9-19 15,-7 4-2-15,3-3-26 0,-4 3-14 16,5-7-274-16,-5 10-284 16</inkml:trace>
          <inkml:trace contextRef="#ctx0" brushRef="#br0" timeOffset="-13110.124">-14163 459 678 0,'0'0'137'0,"0"0"146"16,0 0-19-16,25-7-136 0,9-10-47 15,-1-10-35-15,5-3-17 16,-5-3-6-16,1 2-7 0,-9 8-8 16,-4 6-8-16,-21 17-18 15,21-13-213-15,-21 13-97 0,0 0-79 16</inkml:trace>
          <inkml:trace contextRef="#ctx0" brushRef="#br0" timeOffset="-12922.6109">-14121 767 1273 0,'0'0'340'0,"0"0"48"16,-21 27-139-16,21-27-131 15,0 0-55-15,0 0-26 0,0 0-76 16,0 0-373-16,-21 23-314 15</inkml:trace>
        </inkml:traceGroup>
        <inkml:traceGroup>
          <inkml:annotationXML>
            <emma:emma xmlns:emma="http://www.w3.org/2003/04/emma" version="1.0">
              <emma:interpretation id="{5B32FBC8-C7A5-4549-BCB8-A7BB3A39CC33}" emma:medium="tactile" emma:mode="ink">
                <msink:context xmlns:msink="http://schemas.microsoft.com/ink/2010/main" type="inkWord" rotatedBoundingBox="4043,3071 1469,3118 1435,1274 4009,122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2578.8495">-15076 1263 1969 0,'0'0'154'0,"0"0"74"16,0 0-39-16,0 0-79 0,-21 13-30 15,21-13 48-15,-21 31 18 16,4-5 14-16,-4-2-51 0,-12 9-27 15,-5-2-48-15,0 5-4 16,-21-2-16-16,-3 3-3 0,-5-7-7 16,-9 0-12-16,5-6 11 15,4-8-3-15,4-2 0 0,9-4-10 16,3-7-74-16,18 4-169 16,8-7-259-16,25 0-359 15</inkml:trace>
          <inkml:trace contextRef="#ctx0" brushRef="#br0" timeOffset="-12406.9628">-15621 1987 2077 0,'0'0'280'0,"17"20"31"0,-17-20-95 15,0 0-98-15,21 14-60 16,-5-11-23-16,5-10-29 15,5 0-235-15,-26 7-311 0,20-20-333 16</inkml:trace>
          <inkml:trace contextRef="#ctx0" brushRef="#br0" timeOffset="-11953.8108">-15994 935 1927 0,'0'0'82'15,"0"0"29"-15,0 26-35 16,0-26-50-16,34 4-20 0,-5-11-3 16,0-6 0-16,1-4 2 15,-5-7-5-15,0-2-11 0,-13-5-60 16,-3 1 40-16,-13-3 28 15,-5-1 3-15,-7 4-13 0,-10 7 0 16,-3 9 2-16,-4 21 11 16,-18 26 108-16,-7 24 11 0,-5 24 70 15,-4 16-24-15,-5 14-19 16,1 9-30-16,-4 4-15 0,4 0-17 16,4-3-3-16,4-10 4 15,-4-14-19-15,12-13 13 16,13-24 13-16,5-13-13 0,7-14 3 15,5-16-4-15,8-17-18 0,17 0-33 16,-25-40-16-16,17-17-3 16,8-17-5-16,8-16 0 0,5-24 10 15,8-10-13-15,-4-7-13 16,12 0-47-16,-8 4-142 0,4 13-188 16,0 23-268-16,-4 18-311 0</inkml:trace>
          <inkml:trace contextRef="#ctx0" brushRef="#br0" timeOffset="-11578.7918">-16966 770 1721 0,'-21'30'240'0,"4"-3"144"16,-4 3-54-16,5 4-121 15,-9 6-82-15,-5 7-62 0,-12 7-28 16,0 6-15-16,-8 0-19 0,0 1 1 16,-5-4-4-16,14-7 0 15,-6-6 3-15,14-11-3 16,12-13 8-16,21-20-8 0,0 0-10 16,-21-3-3-16,21 3 3 15,0-47 7-15,8 0 0 0,5 7 5 16,8 10-6-16,-21 30 4 0,21-31 0 15,0 21 2-15,-21 10 1 16,0 0 2-16,17 51 9 0,-17 2 9 16,-9 4-4-16,1 7-7 0,-17 3-9 15,-5 3-8-15,1 1-2 16,-5-1-150-16,-3-3-209 0,-1-3-287 16,5-14-140-16</inkml:trace>
          <inkml:trace contextRef="#ctx0" brushRef="#br0" timeOffset="-11360.0067">-17414 331 1671 0,'12'-33'310'0,"14"-1"29"15,-10 7-88-15,5 7-112 16,4 14-60-16,0 9-35 0,5 14-13 15,-9 13-9-15,4 10-7 16,-8 20-4-16,-17 14-2 16,-9 13-9-16,-16 7-7 0,-4 7-180 15,-17 3-326-15,-9 6-275 0</inkml:trace>
        </inkml:traceGroup>
      </inkml:traceGroup>
    </inkml:traceGroup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27.0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3BFBB33-175E-4E83-86B1-B0C816F04D84}" emma:medium="tactile" emma:mode="ink">
          <msink:context xmlns:msink="http://schemas.microsoft.com/ink/2010/main" type="inkDrawing" rotatedBoundingBox="15435,8904 16592,6415 17908,7026 16752,9516" hotPoints="17378,6910 17271,8471 15979,9353 16086,7792" semanticType="enclosure" shapeName="Ellipse">
            <msink:sourceLink direction="with" ref="{645F1EFA-82B1-4E1B-B2D6-FA7C5E215893}"/>
            <msink:destinationLink direction="with" ref="{28759425-07C9-4CB5-A362-3CBE1344DB58}"/>
            <msink:destinationLink direction="with" ref="{B5D39992-57DF-4B30-B996-D228328147B5}"/>
            <msink:destinationLink direction="with" ref="{57515136-6557-4298-87B4-9BB4A637052B}"/>
          </msink:context>
        </emma:interpretation>
      </emma:emma>
    </inkml:annotationXML>
    <inkml:trace contextRef="#ctx0" brushRef="#br0">-632-1555 1157 0,'-21'-34'181'15,"0"1"46"-15,0 6-29 16,-4 14-105-16,-9 13-48 15,-8 26-6-15,-8 35-17 0,-21 26 135 16,-5 40 51-16,-7 31-68 16,-5 19-45-16,12 11-56 0,13 0 1 15,21-4 41-15,30-16-8 16,29-14-20-16,33-27-35 0,25-23 1 16,30-30 0-16,17-30 3 15,16-24 4-15,0-34-17 16,4-23 11-16,1-26 14 0,-9-28-19 15,-4-26 4-15,-4-31 0 16,-9-33-19-16,-8-26 9 0,-13-35 6 16,-16-26-3-16,-17-3 73 15,-30 16 41-15,-29 40-44 0,-29 44-35 16,-42 57-18-16,-38 57-24 16,-45 57-5-16,-43 61 12 0,-25 39-30 15,-8 41-239-15,-9 23-231 16,17 17-397-16</inkml:trace>
  </inkml:traceGroup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3:33.74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038C785-9DF7-4AD5-9786-D5D75A9E2357}" emma:medium="tactile" emma:mode="ink">
          <msink:context xmlns:msink="http://schemas.microsoft.com/ink/2010/main" type="writingRegion" rotatedBoundingBox="6879,6160 2994,8263 2176,6751 6061,4648"/>
        </emma:interpretation>
      </emma:emma>
    </inkml:annotationXML>
    <inkml:traceGroup>
      <inkml:annotationXML>
        <emma:emma xmlns:emma="http://www.w3.org/2003/04/emma" version="1.0">
          <emma:interpretation id="{A98941AF-DBCF-4425-9629-6B0877B23156}" emma:medium="tactile" emma:mode="ink">
            <msink:context xmlns:msink="http://schemas.microsoft.com/ink/2010/main" type="paragraph" rotatedBoundingBox="6879,6160 2994,8263 2176,6751 6061,4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1B03EE-0F48-4109-BED3-411CD639A55B}" emma:medium="tactile" emma:mode="ink">
              <msink:context xmlns:msink="http://schemas.microsoft.com/ink/2010/main" type="line" rotatedBoundingBox="6879,6160 2994,8263 2176,6751 6061,4648"/>
            </emma:interpretation>
          </emma:emma>
        </inkml:annotationXML>
        <inkml:traceGroup>
          <inkml:annotationXML>
            <emma:emma xmlns:emma="http://www.w3.org/2003/04/emma" version="1.0">
              <emma:interpretation id="{0292FF91-9D61-4C73-84D1-9F65F0E80681}" emma:medium="tactile" emma:mode="ink">
                <msink:context xmlns:msink="http://schemas.microsoft.com/ink/2010/main" type="inkWord" rotatedBoundingBox="6727,5879 5502,6542 4836,5311 6061,46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-1983-684 1893 0,'0'0'308'16,"-17"20"-38"-16,17-20-91 0,-16 7-94 15,16-7-39-15,0 0-18 16,0 0-28-16,-26-23-10 0,18-4-117 16,4-13-57-16,4-17-89 15,12-10 20-15,1-10 93 16,0 3 56-16,3 10 60 16,5 14 1-16,0 13 27 0,0 10 25 15,4 20-27-15,-4 7 33 16,0 14-15-16,-21-14 26 0,25 47 17 15,-12-4 81-15,-5 4 24 16,-3 0-48-16,-10 7-5 0,-7 3-33 16,-9 0-46-16,-4 3 19 15,-5-3-25-15,-3-3 4 0,-5-4-24 16,0-6 20-16,5-11-2 16,-1-9-1-16,9-14-4 0,0-7-3 15,4-13-14 1,4-17-40-16,5-10 26 0,3-6 9 15,9-1 22-15,0 7-31 16,0 14 30-16,0 23-18 0,0 0 26 16,0 0-10-16,0 0 44 15,13 40-15-15,-9 7 35 0,-4 3 25 16,-4 4-10-16,-4 3-33 16,-9-4-12-16,0 1-21 0,-4-7 6 15,-4-3-7-15,4-11-10 16,21-33 8-16,-33 34-21 0,7-14 25 15,26-20-14-15,-29 0-17 16,29 0-69-16,-21-44 23 16,4-3 7-16,9-3 37 0,4 10 24 15,0 6-5-15,4 34 28 16,0 0-17-16,0 0 24 0,0 0 48 16,0 0 30-16,-17 40-56 15,-4 14-27-15,0 10-3 16,-4 6-27-16,-4 4 15 0,-1 3-19 15,1 0 1-15,0-3-248 16,3-11-313-16,10-6-177 0</inkml:trace>
          <inkml:trace contextRef="#ctx0" brushRef="#br0" timeOffset="218.7612">-2075-204 1889 0,'33'-10'368'0,"-7"6"-17"15,-1 8-127-15,-4 2-69 0,4 4-65 16,-8 4-42-16,-17-14-11 16,21 30-23-16,-13 3-2 0,-8 4-12 15,-8 3-118-15,-5 1-177 16,-8-1-293-16,21-40-199 15</inkml:trace>
          <inkml:trace contextRef="#ctx0" brushRef="#br0" timeOffset="390.6419">-2289-1233 1837 0,'25'-44'30'16,"9"4"-8"-16,-1 0-37 16,5-1-125-16,0 1-320 0,-5 3-175 15</inkml:trace>
        </inkml:traceGroup>
        <inkml:traceGroup>
          <inkml:annotationXML>
            <emma:emma xmlns:emma="http://www.w3.org/2003/04/emma" version="1.0">
              <emma:interpretation id="{A76E4BF5-6C47-4A28-8B02-51B012C3F2E3}" emma:medium="tactile" emma:mode="ink">
                <msink:context xmlns:msink="http://schemas.microsoft.com/ink/2010/main" type="inkWord" rotatedBoundingBox="5726,6784 2994,8263 2198,6791 4930,5312"/>
              </emma:interpretation>
              <emma:one-of disjunction-type="recognition" id="oneOf1">
                <emma:interpretation id="interp1" emma:lang="" emma:confidence="0">
                  <emma:literal>End</emma:literal>
                </emma:interpretation>
                <emma:interpretation id="interp2" emma:lang="" emma:confidence="0">
                  <emma:literal>.... d</emma:literal>
                </emma:interpretation>
                <emma:interpretation id="interp3" emma:lang="" emma:confidence="0">
                  <emma:literal>t; d</emma:literal>
                </emma:interpretation>
                <emma:interpretation id="interp4" emma:lang="" emma:confidence="0">
                  <emma:literal>Fid</emma:literal>
                </emma:interpretation>
                <emma:interpretation id="interp5" emma:lang="" emma:confidence="0">
                  <emma:literal>F; d</emma:literal>
                </emma:interpretation>
              </emma:one-of>
            </emma:emma>
          </inkml:annotationXML>
          <inkml:trace contextRef="#ctx0" brushRef="#br0" timeOffset="812.5443">-3169-838 2397 0,'0'0'66'16,"5"24"119"-16,-5 19-65 0,0 14-58 15,-5 14-22-15,5 9-17 16,0 10-17-16,0 1-78 0,-4 3-229 16,-4 6-204-16,-1 1-129 15,-3-7 13-15</inkml:trace>
          <inkml:trace contextRef="#ctx0" brushRef="#br0" timeOffset="593.7821">-2884-107 2068 0,'-21'43'306'16,"5"8"-45"-16,-1 9-105 15,4 4-83-15,-3 6-24 0,3 11-35 16,-4 6-109-16,0 3-353 15,-3-3-404-15</inkml:trace>
          <inkml:trace contextRef="#ctx0" brushRef="#br0" timeOffset="1125.058">-3378 211 1765 0,'0'0'307'0,"0"0"-35"15,0 0-127-15,0 0-81 16,-25 30-29-16,25-30-5 0,-21 41-8 15,21-41-22-15,-21 40 0 16,21-40 0-16,-21 37 13 16,-8-7-5-16,3-7-3 0,-3 1-5 15,-9-4 101-15,-8 7-32 16,-4 6 0-16,-13 7 26 16,-8 7-28-16,-4 0-23 0,-1 7-19 15,5 0-14-15,0-4-4 16,12-3 1-16,5-7-18 0,3-6 2 15,5-4-77-15,9-4-91 16,-1-9-191-16,9-7-335 0,-1-10-187 16</inkml:trace>
          <inkml:trace contextRef="#ctx0" brushRef="#br0" timeOffset="1296.9465">-4710 556 1780 0,'50'-70'151'0,"4"-7"-16"16,5 0-42-16,8-4-50 15,0 1-24-15,-4 6-125 0,-4 11-436 16,-13 16-244-16</inkml:trace>
          <inkml:trace contextRef="#ctx0" brushRef="#br0" timeOffset="1640.7153">-5444 1053 1931 0,'-4'-37'97'15,"8"-17"-9"-15,26-6-31 0,-5-7-31 16,17-4-8-16,0 1-12 15,4-1-13-15,-13 11 0 0,-3 10 7 16,-18 6 19-16,-3 4-7 16,-18 7-12-16,9 33 0 0,-38-27-6 15,1 17-7-15,-9 20-4 16,4 23 21-16,4 14-1 16,0 17-3-16,9 16-11 15,12 14-1-15,1 7 12 0,16 9 14 16,8 1-10-16,13-4-4 15,12-3 8-15,5-7 1 0,8-6-6 16,4-7-82-16,1-11-241 16,-9 1-78-16,4-7 11 0,-17-3 5 15</inkml:trace>
          <inkml:trace contextRef="#ctx0" brushRef="#br0" timeOffset="1796.9916">-5108 2105 2294 0,'0'0'280'0,"0"0"10"16,0 0-36-16,0 0-90 0,0 0-83 16,0 0-45-16,0 0-15 15,0 0-14-15,0 0-61 0,0 0-293 16,0 0-241-16,25-27-265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12.10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B3DA58D-E87D-42F0-B0E3-651460685FDA}" emma:medium="tactile" emma:mode="ink">
          <msink:context xmlns:msink="http://schemas.microsoft.com/ink/2010/main" type="inkDrawing" rotatedBoundingBox="7195,3357 11900,2464 11925,2592 7220,3486" semanticType="underline" shapeName="Other">
            <msink:sourceLink direction="with" ref="{B434B2C9-6A4B-4710-A7E0-33B17414967A}"/>
            <msink:sourceLink direction="with" ref="{9F63A1F7-27C5-4058-BC86-3186B618654C}"/>
          </msink:context>
        </emma:interpretation>
      </emma:emma>
    </inkml:annotationXML>
    <inkml:trace contextRef="#ctx0" brushRef="#br0">265 917 753 0,'-34'-22'42'32,"9"7"63"-32,-4 12 51 0,-1 6 16 15,-5 1-12-15,1 0-32 16,4 3-15-16,1 8-45 16,9-8-20-16,20-7-19 0,0 0-17 15,0 0 43-15,0 0 71 16,0 0-19-16,49 19-16 0,30-27-18 15,25-17-28-15,39-16 9 16,29-11-14-16,35-11-18 16,29-3 2-16,11 3 1 0,24 0-13 15,9 4 11-15,26 0-9 0,-1 7-8 16,1 8 8-16,-16 3-7 16,-9 1 7-16,-20 7-14 0,-24 3-7 15,-26 4-2-15,-28 4 22 16,-31 0-6-16,-29 7-15 15,-34 4 1-15,-20 4 11 0,-25-1 4 16,-9-3-8-16,-15 4 12 16,-20 7-12-16,0 0 3 0,9-23-6 15,-9 23 3-15,-9-25 4 16,9 25-7-16,0 0-10 0,-20-23 15 0,20 23 6 16,-25-11-8-16,6 4-11 0,4 3-11 31,15 4-125-31,-40 8-228 0,6 3-264 0</inkml:trace>
  </inkml:traceGroup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3:57.996"/>
    </inkml:context>
    <inkml:brush xml:id="br0">
      <inkml:brushProperty name="width" value="0.13333" units="cm"/>
      <inkml:brushProperty name="height" value="0.13333" units="cm"/>
      <inkml:brushProperty name="color" value="#9966CC"/>
      <inkml:brushProperty name="fitToCurve" value="1"/>
    </inkml:brush>
  </inkml:definitions>
  <inkml:traceGroup>
    <inkml:annotationXML>
      <emma:emma xmlns:emma="http://www.w3.org/2003/04/emma" version="1.0">
        <emma:interpretation id="{DD430FCB-7743-4431-A5EE-16858387E456}" emma:medium="tactile" emma:mode="ink">
          <msink:context xmlns:msink="http://schemas.microsoft.com/ink/2010/main" type="inkDrawing" rotatedBoundingBox="20068,9753 24609,7917 25213,9412 20673,11248" semanticType="callout" shapeName="Other"/>
        </emma:interpretation>
      </emma:emma>
    </inkml:annotationXML>
    <inkml:trace contextRef="#ctx0" brushRef="#br0">0 2568 497 0,'0'0'160'0,"0"0"-12"16,0 0-57-16,0 0-27 16,0 0-45-16,0 0-9 15,0 0-17-15,0 0-17 0,0 0 21 16,0 0-14-16,0 0-9 16,0 0 4-16,0 0-9 0,0 0 13 15,0 0 1-15,0 0 5 16,0 0 23-16,0 0-32 15,0 0 44-15,0 0-30 16,9 33-5-16,-9-33 12 16,0 0 0-16,0 0 13 0,0 0-13 15,0 0 0-15,25 14-4 16,0-11 20-16,4-6-16 0,5-7-18 16,12 0 39-16,8-7-25 15,18 0 13-15,12-3-14 16,12-3-7-16,13-1 24 0,12-3-21 15,13 1 12-15,9 2 12 16,-1 1-20-16,9 2 5 0,8 5 10 16,-4-4-13-1,-4-1 9-15,-8 1-23 0,-9 0 25 16,-4 0-15-16,-13 3 13 16,-4 1 2-16,-8-4 1 0,-9-4-9 15,-8 7 0-15,-8-3-10 16,-9 0-22-16,0 0 50 15,-8 3-24-15,-4 0 31 0,-9 4-32 16,0 3 17-16,0 0-3 16,-8 0-12-16,0 3 20 0,-8 0-19 15,-1 1 1-15,1-1 0 16,-1 4 8-16,1-1-5 16,-5-2-15-16,1 2 21 15,-1 1-6-15,0 0-3 0,-4 3 8 16,5-4-12-16,-9 4 17 15,-21 0-10-15,29-3 0 16,-29 3-5-16,25-3 5 0,-25 3 0 16,0 0-13-16,25-4 18 15,-25 4-1-15,0 0 11 16,25-6-15-16,-25 6 0 0,0 0 0 16,0 0 6-16,25-34-6 15,-25 34-4-15,21-37 8 0,-8 4 14 16,-13 33 15-1,13-41 14-15,-5 5-47 0,-8 36 37 16,12-51-20-16,-3 14 32 16,-1-3-7-16,1-3 55 0,-1-8-37 15,0-9-8-15,5-14-20 16,4-10-32-16,8-13 31 16,4-10-39-16,5-10 24 0,-1-7-8 15,5-10-33-15,0-7 20 16,-1 7-14-16,-3 10 28 0,-1 13-47 15,-7 21-43-15,-6 19-112 16,-7 21-74-16,-5 16-24 16</inkml:trace>
  </inkml:traceGroup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26.50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B97BB86-B7BA-41BA-AB0C-9CC8FF0810D6}" emma:medium="tactile" emma:mode="ink">
          <msink:context xmlns:msink="http://schemas.microsoft.com/ink/2010/main" type="inkDrawing" rotatedBoundingBox="7971,8576 8389,6024 9712,6241 9295,8792" hotPoints="9101,6224 9438,7637 8470,8720 8133,7307" semanticType="underline" shapeName="Ellipse">
            <msink:sourceLink direction="with" ref="{9E21DC15-B4D9-4C49-A9BC-958EE00DBBA6}"/>
            <msink:destinationLink direction="with" ref="{28759425-07C9-4CB5-A362-3CBE1344DB58}"/>
            <msink:destinationLink direction="with" ref="{8542D343-00CC-4E1D-8D34-A81ADC1B725F}"/>
          </msink:context>
        </emma:interpretation>
      </emma:emma>
    </inkml:annotationXML>
    <inkml:trace contextRef="#ctx0" brushRef="#br0">791 446 1080 0,'-25'-20'261'16,"-1"3"33"-16,-3 4 21 15,-4-1-100-15,-5 7-90 0,-4 4-65 16,0 6-13-16,-8 18-11 15,-9 15-21-15,0 21-11 0,-3 27 17 16,-1 30 53-16,4 30 30 16,-4 24-26-16,13 16-25 15,4 7-31-15,17 0-10 16,12-3-1-16,21-10 4 0,17-21 22 16,17-23-17-16,20-20 10 15,18-27-3-15,20-30-10 0,9-26-4 16,16-28-13-16,5-30 0 15,4-20 7-15,-4-27-5 0,-9-19-2 16,-12-25 7-16,-13-33-3 16,-13-33-17-16,-12-34 13 15,-20-30-9-15,-22-20 9 0,-21 3-9 16,-21 21 6-16,-21 36 3 16,-20 40 7-16,-22 51-7 15,-20 46 12-15,-13 55 0 0,-9 43-12 16,-4 40-4-16,1 30 22 15,11 20-25-15,18 17-164 0,25 7-238 16,21 6-314-16,33-6-78 16</inkml:trace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2:28.24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7935BC2-0F6A-42D7-AD6E-9DA1131726E1}" emma:medium="tactile" emma:mode="ink">
          <msink:context xmlns:msink="http://schemas.microsoft.com/ink/2010/main" type="inkDrawing" rotatedBoundingBox="15775,14561 16516,11796 18052,12208 17311,14972" semanticType="enclosure" shapeName="Other">
            <msink:sourceLink direction="with" ref="{ECBF888F-DA46-461A-8916-04701090B2A1}"/>
            <msink:destinationLink direction="with" ref="{B5D39992-57DF-4B30-B996-D228328147B5}"/>
          </msink:context>
        </emma:interpretation>
      </emma:emma>
    </inkml:annotationXML>
    <inkml:trace contextRef="#ctx0" brushRef="#br0">-1992 11958 974 0,'-50'17'6'16,"0"23"94"-16,-5 31 85 0,-12 26 55 16,-8 24-31-16,-9 19-24 15,-4 18-69-15,4 10-58 0,4-4-10 16,18-10-35-16,15-17 8 16,14-13-10-16,25-13 18 0,20-17 16 15,22-20-3-15,24-24-9 0,18-27-9 16,20-23-17-16,13-20 9 15,8-20 4-15,1-20-5 0,-1-14 53 16,-8-13 5-16,0-20-28 16,-4-24-28-16,-5-30-11 0,-12-30 18 15,-4-34-12-15,-17-29-7 16,-25-15 51-16,-21 8 136 0,-25 23-15 16,-26 34-83-16,-28 43-48 0,-30 37-21 15,-17 43-11-15,-17 41-17 16,-24 30-6-16,-18 27-53 0,-12 13-159 15,5 13-170-15,3 1-262 0,17-4-110 16</inkml:trace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4:24.9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A52510-01E3-4DB7-86E0-8705F58BF463}" emma:medium="tactile" emma:mode="ink">
          <msink:context xmlns:msink="http://schemas.microsoft.com/ink/2010/main" type="inkDrawing" rotatedBoundingBox="18154,15338 19001,10881 19565,10988 18718,15445" semanticType="verticalRange" shapeName="Other">
            <msink:sourceLink direction="with" ref="{2CE84FCC-9AD4-470A-A9AF-F1AC6F364049}"/>
          </msink:context>
        </emma:interpretation>
      </emma:emma>
    </inkml:annotationXML>
    <inkml:trace contextRef="#ctx0" brushRef="#br0">985 119 521 0,'12'-34'125'0,"-12"34"16"15,-4-33 34-15,4 33-20 16,-16-34-25-16,16 34-28 0,-30-16-23 15,1 9-39-15,0 17 32 16,-5 10 23-16,-8 17 30 0,0 27 36 16,-4 16 47-16,-8 27 16 15,-5 21-48-15,9 12-27 0,-1 18 0 16,10 10-31-16,7-1-25 16,13 7-36-16,4-6-8 0,9-4-18 15,4-10-5-15,4-9-2 16,-4-11-4-16,-1-20 4 0,-3-14-14 15,-5-19 1-15,-8-14-14 16,-4-10 7-16,-8-17-16 16,-5-17 12-16,0-16-6 0,-3-20-2 15,3-14-19-15,0-17-3 16,9-3 13-16,4 0 17 0,8 10 4 16,4 7-11-16,13 30-5 0,0 0 15 15,0 0-3-15,13 34-7 16,8 23 7-16,4 23 8 0,4 21 1 15,-4 13 48-15,1 20 39 16,-10 17-1-16,-3 10-21 0,-9 6 47 16,-4 1 29-16,-4-4-13 0,-4-3-38 15,-5-14-30-15,5-9-33 16,-5-18-10-16,0-22-17 16,5-25-2-16,0-12-13 0,3-21 11 15,5-10-17-15,0-30-189 16,0 0-116-16,0 0-122 0,0 0-196 15,26-33-226-15</inkml:trace>
  </inkml:traceGroup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4:22.0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89701D-5815-4FA1-966C-9F9A9796A95D}" emma:medium="tactile" emma:mode="ink">
          <msink:context xmlns:msink="http://schemas.microsoft.com/ink/2010/main" type="inkDrawing" rotatedBoundingBox="19490,13974 19847,11915 20884,12095 20527,14154" semanticType="verticalRange" shapeName="Other">
            <msink:sourceLink direction="with" ref="{2CE84FCC-9AD4-470A-A9AF-F1AC6F364049}"/>
          </msink:context>
        </emma:interpretation>
      </emma:emma>
    </inkml:annotationXML>
    <inkml:trace contextRef="#ctx0" brushRef="#br0">256 325 1490 0,'0'0'69'0,"0"23"332"0,-8 41 8 16,-5 30-105-16,-8 33-92 15,-8 24-86-15,-1 10-54 16,1 0-26-16,4-7-3 0,0-7-20 16,4-9-12-16,0-18-5 15,8-19-6-15,1-17-13 0,8-17 13 16,-1-17 0-16,5-13 3 15,0-20-3-15,0-17 8 16,13-14-13-16,-1-23-9 0,9-19-68 16,-4-32-37-16,4-29-35 15,8-34-8-15,1-26 20 0,3-25 30 16,5-15 40-16,8 2 61 0,0 11 8 16,-4 26-2-16,8 34 12 15,-4 30-17-15,5 44-3 0,-9 33 32 16,-1 37 22-16,-3 26 47 15,-4 28 17-15,-5 20-36 0,-8 16 104 16,-4 18-19-16,-9 2-55 0,-4-3-47 16,-8-3-18-1,-13-6-6-15,-4-8-14 0,-8-6-23 16,-21-10 15-16,-5-7 0 0,-7-14-11 16,-1-16-7-16,4-17 12 15,9-16 9-15,8-21-15 0,8-20 6 16,9-7 7-16,13-3-7 15,12 7-5-15,12 7 15 0,13 16 7 16,13 20 52-16,12 21 1 0,9 16-12 16,0 24-9-16,3 16-17 15,5 11-24-15,-4 2-5 0,4 5 6 16,-4-8-5-16,-4 1-16 16,0-8-7-16,-5-5-231 15,-4-11-290-15,5-14-320 0</inkml:trace>
  </inkml:traceGroup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4:22.5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E84FCC-9AD4-470A-A9AF-F1AC6F364049}" emma:medium="tactile" emma:mode="ink">
          <msink:context xmlns:msink="http://schemas.microsoft.com/ink/2010/main" type="writingRegion" rotatedBoundingBox="19937,13104 21654,11100 23714,12864 21997,14868">
            <msink:destinationLink direction="with" ref="{E4A52510-01E3-4DB7-86E0-8705F58BF463}"/>
            <msink:destinationLink direction="with" ref="{5C89701D-5815-4FA1-966C-9F9A9796A95D}"/>
            <msink:destinationLink direction="with" ref="{8BC42EDB-D695-4897-9978-0EE9509AA938}"/>
          </msink:context>
        </emma:interpretation>
      </emma:emma>
    </inkml:annotationXML>
    <inkml:traceGroup>
      <inkml:annotationXML>
        <emma:emma xmlns:emma="http://www.w3.org/2003/04/emma" version="1.0">
          <emma:interpretation id="{2318A0A7-107A-4F90-90C1-FF5C720F36E2}" emma:medium="tactile" emma:mode="ink">
            <msink:context xmlns:msink="http://schemas.microsoft.com/ink/2010/main" type="paragraph" rotatedBoundingBox="19937,13104 21654,11100 23714,12864 21997,14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9242E1-D173-4402-85BA-A8B78381BA93}" emma:medium="tactile" emma:mode="ink">
              <msink:context xmlns:msink="http://schemas.microsoft.com/ink/2010/main" type="line" rotatedBoundingBox="19937,13104 21654,11100 23714,12864 21997,14868"/>
            </emma:interpretation>
          </emma:emma>
        </inkml:annotationXML>
        <inkml:traceGroup>
          <inkml:annotationXML>
            <emma:emma xmlns:emma="http://www.w3.org/2003/04/emma" version="1.0">
              <emma:interpretation id="{25D8A80F-BB70-4E41-B729-57F0A7A04CD6}" emma:medium="tactile" emma:mode="ink">
                <msink:context xmlns:msink="http://schemas.microsoft.com/ink/2010/main" type="inkWord" rotatedBoundingBox="19937,13104 21654,11100 23714,12864 21997,14868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B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;</emma:literal>
                </emma:interpretation>
              </emma:one-of>
            </emma:emma>
          </inkml:annotationXML>
          <inkml:trace contextRef="#ctx0" brushRef="#br0">536 1821 1336 0,'0'0'112'0,"25"44"166"15,-25-44-46-15,42 43-45 16,0-9-55-16,8-11-82 0,-4-6-23 16,5-4-2-16,-1-2-22 0,-4-5-3 15,-4-2 12-15,-8-1-18 16,-9 0 6-16,-25-3 16 0,0 0-9 16,0 0-16-16,0 0 15 15,0 0-23-15,0 0 11 0,-30 10 12 16,-7 14 2-16,-1 3-22 15,-4 13 26-15,-8 3 47 0,4 8 15 16,-5 2-18-16,1 8-27 0,4-1-8 16,-4-6-15-16,4-7-15 15,-5-11 21-15,-3-12-10 16,-5-14-18-16,1-13 19 0,-1-21-3 16,0-16-7-16,9-14 13 15,8-19-6-15,4-18 0 0,17-16 11 16,9-27-7-16,12-31-4 0,17-22 5 15,12-28 14-15,13-13-19 16,12-10 0-16,9 14 12 0,4 13-12 16,4 30-6-16,5 33 9 15,-1 34 13-15,-3 34-10 0,-5 40-10 16,-13 36-2-16,-8 34 8 0,-21 34-6 16,-8 23-59-16,-17 24-237 15,-4 13-300-15,-5 10-160 16</inkml:trace>
          <inkml:trace contextRef="#ctx0" brushRef="#br0" timeOffset="875.0486">1734 806 1679 0,'0'0'234'15,"0"0"73"-15,0 0-40 16,0 0-44-16,-37 20 9 0,3 43-64 16,1 31-58-16,-5 20-26 15,0 20-3-15,9 7-35 16,0 3-12-16,3 0-21 0,-3-6-9 15,4-4-4-15,0-7 0 16,0-16-20-16,4-14-70 0,4-20-113 16,0-17-80-16,9-16-69 15,8-44-140-15,0 0-12 0,0 0 96 16,4-50 103-16,13-21 85 16,0-29 47-16,8-24 66 15,8-30 68-15,1-17 19 0,3-17 44 16,5 0 86-16,9 7 95 15,-1 20 55-15,0 21 43 0,5 22 34 16,-1 28-25-16,1 29-6 16,-5 21-24-16,4 23-56 0,-3 21-39 15,-1 19-38-15,0 21-67 16,-4 13-11-16,-4 10-1 0,-13 13 0 16,-3-3-19-16,-10 7-25 15,-16 3-5-15,-8-3 4 0,-17 0-22 16,-17-4-3-16,-8-6 11 15,-9-7-22-15,-8-10 13 16,4-13 1-16,9-14-14 0,3-17 15 16,10-16-15-16,15-17-26 15,14-20-3-15,12-7 22 0,17-4 4 16,12 8 5-16,9 9 14 16,8 14-13-16,8 20 0 0,5 17 20 15,4 16-23-15,-5 24 15 16,1 14 1-16,-13 9-10 0,-8 11 11 15,-13 3-4-15,-8 6 46 16,-22-3 38-16,-7-3 1 0,-17-3 2 16,-18-8-11-1,-11-12-40-15,-13-11-22 0,-9-13-2 16,0-10-7-16,-3-20-17 16,-5-11-58-16,8-16-166 0,9-3-215 15,12-24-423-15</inkml:trace>
        </inkml:traceGroup>
      </inkml:traceGroup>
    </inkml:traceGroup>
  </inkml:traceGroup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4:24.0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C42EDB-D695-4897-9978-0EE9509AA938}" emma:medium="tactile" emma:mode="ink">
          <msink:context xmlns:msink="http://schemas.microsoft.com/ink/2010/main" type="inkDrawing" rotatedBoundingBox="23383,15761 23766,11222 24267,11265 23884,15803" semanticType="verticalRange" shapeName="Other">
            <msink:sourceLink direction="with" ref="{2CE84FCC-9AD4-470A-A9AF-F1AC6F364049}"/>
          </msink:context>
        </emma:interpretation>
      </emma:emma>
    </inkml:annotationXML>
    <inkml:trace contextRef="#ctx0" brushRef="#br0">231 446 875 0,'0'-30'56'16,"0"30"162"-16,21-54 87 16,-1-6-89-16,10-10-50 0,8 3 23 15,-1 6-6-15,5 11-36 16,-4 13-50-16,0 20-9 15,-5 24 70-15,1 23-20 16,-18 27 21-16,-7 30-24 0,-13 14-53 16,-13 13-36-16,-13 7-16 15,-7 6-25-15,-9 7 17 0,0 3-4 16,-9-6 11-16,1 3 23 16,3-3-21-16,1-4 9 0,12-9-23 15,13-4 0-15,13-11-1 16,12-9-6-16,12-13-10 15,13-14 5-15,13-14-5 0,4-12 5 16,4-21-5-16,4-14 0 16,5-16 0-16,-5-16 2 0,0-11 9 15,-12-14-16-15,-4-6 13 16,-5 7-14-16,-12 7 18 16,-17 43-20-16,8-27 8 0,-8 27-4 15,-25 40-1-15,-13 27 16 16,-4 24 32-16,-8 16 69 0,0 17 18 15,-5 20 33-15,1 13-29 16,8 24 4-16,4 7-39 0,4 13-60 16,13 4-23-16,4-1 4 15,4-6-24-15,1-14-4 0,7-16-111 16,-3-24-260-16,-5-23-159 16,-8-21-373-16,-9-29-279 0</inkml:trace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9:24:35.732"/>
    </inkml:context>
    <inkml:brush xml:id="br0">
      <inkml:brushProperty name="width" value="0.46667" units="cm"/>
      <inkml:brushProperty name="height" value="0.46667" units="cm"/>
      <inkml:brushProperty name="fitToCurve" value="1"/>
    </inkml:brush>
  </inkml:definitions>
  <inkml:traceGroup>
    <inkml:annotationXML>
      <emma:emma xmlns:emma="http://www.w3.org/2003/04/emma" version="1.0">
        <emma:interpretation id="{1472BF61-9BB9-47D4-BA50-9FEC54E1A2CC}" emma:medium="tactile" emma:mode="ink">
          <msink:context xmlns:msink="http://schemas.microsoft.com/ink/2010/main" type="inkDrawing" rotatedBoundingBox="1788,11472 3047,9559 4617,10592 3357,12506" shapeName="Other"/>
        </emma:interpretation>
      </emma:emma>
    </inkml:annotationXML>
    <inkml:trace contextRef="#ctx0" brushRef="#br0">975 208 1091 0,'4'50'246'15,"0"-7"99"-15,4 1 4 16,-3 0-67-16,7 9-76 15,-3 14-63-15,7 7-72 0,5 13-25 16,0 7-25-16,9 0-11 16,-1-4-10-16,9-6 30 15,-1-17 16-15,14-13-12 0,7-21-18 16,5-23-6-16,13-20-14 16,3-20 14-16,-8-13-6 15,5-14-4-15,-18-14 5 0,-7-9-5 16,-26-11 0-16,-17-9 4 15,-25-4-8-15,-20 0 11 0,-22 7-7 16,-16 13 0-16,-18 20-4 16,-15 34 4-16,-18 30 35 0,0 44-13 15,-4 39 12-15,0 41 47 16,5 34-3-16,3 20-2 16,17 6-24-16,22-3-26 15,20-17 3-15,25-20-22 0,21-16 15 16,26-24-6-16,24-27 1 15,22-24-9-15,24-33-12 0,18-23 18 16,16-30-18-16,17-31 4 16,4-27 9-16,-4-29-15 0,0-21 1 15,-22-27-37-15,-7-6-18 16,-30-10 22-16,-16 6 13 0,-26 14 10 16,-25 23 15-16,-16 27-17 15,-22 30 17-15,-16 31-6 0,-13 36-4 16,-29 40 17-16,-5 38-5 15,-11 36-8-15,-6 27 3 16,6 20 29-16,3 10 22 0,8 7 1 16,18-7-25-16,16-13-11 15,25-10 7-15,13-21-20 0,25-16 11 16,25-20-6-16,17-24-5 16,25-26 14-16,17-31-14 0,21-26 0 15,16-28 4-15,-3-26-13 16,-5-24 9-16,-4-13-43 0,-13-13-22 15,-21-4 15-15,-12 4 1 16,-25 13 24-16,-21 13 18 16,-26 27-13-16,-24 37 20 15,-26 47-11-15,-33 41 5 0,-25 43 6 16,-17 33-6-16,-5 27-2 16,-7 20 12-16,-5 4-11 0,13-7 16 15,16-17-9-15,26-24-3 16,20-22 10-16,22-28-7 0,24-13 12 15,35-23 4-15,28-31-20 16,34-30 8-16,30-23 6 0,12-27-10 16,25-17-3-16,16-17 13 15,1-13-10-15,-4-6-5 0,-17-5 10 16,-21 8-31-16,-25 13-26 16,-30 17-13-16,-29 20-1 15,-33 23 44-15,-30 27 7 16,-33 31-2-16,-21 36 17 0,-26 27-13 15,-3 27 13-15,-5 20 3 16,-4 6-3-16,13 4 42 0,21-13-11 16,12-7-10-16,21-20-6 15,25-7-15-15,17-17 16 0,30-13-11 16,28-23-5-16,22-24 0 16,21-21 12-16,29-25-15 0,4-21 13 15,12-21-14-15,1-9-20 16,-21-10-23-16,-9-10-36 15,-20-1-19-15,-26-6 0 0,-25 0-33 16,-25 0 38-16,-34 4 40 16,-20 16 7-16,-34 23 45 0,-8 31 5 15,-13 26 17-15,-4 45 18 16,4 39-8-16,4 40 24 0,4 31 12 16,9 27 5-16,13 19 5 15,7 4-29-15,18-3-17 0,16-14 7 16,17-13-12-16,25-20-2 15,30-27-18-15,25-34 15 0,29-36-7 16,12-38-13 0,30-26-2-16,12-30 9 0,5-21 4 15,-17-23-24-15,-13-16-67 16,-12-18-60-16,-21-9-38 0,-21-4-30 16,-30-3-13-16,-16 0 39 15,-25 10 78-15,-18 16 36 0,-11 24 49 16,-18 34 53-16,-12 33 36 15,-8 44 15-15,-9 33-28 0,-4 24 25 16,-4 16-1-16,4 11 20 16,-4 2-9-16,0 5-39 0,-5-1-6 15,9-3-30-15,9-7-7 16,7-7-7-16,5-13-15 16,17-10 11-16,4-6 14 0,17-11-3 15,-1 0-11-15,14-3 4 16,11 0 3-16,14 6 22 0,3-2 0 15,18-5-16-15,7-5-12 16,5-8 3-16,9-10 16 0,7-13-21 16,9-10 16-16,-4-16-5 15,8-15 4-15,5-16-18 0,-5-16-2 16,-4-11 17-16,-4-17 2 16,0-9-9-16,-21-14-15 0,-1-10-15 15,-7-11 3-15,-9 8 23 16,-4 3 12-16,-13 13-16 15,1 21-5-15,-5 16 13 16,-8 20 13-16,-5 14-7 0,1 10-19 16,-17 10-1-16,-13 13 14 15,-4 10 10-15,-8 10-22 0,-13 4-3 16,-12 10 26-16,-5 6-3 16,-4 11-11-16,-4 6-8 0,5 14 0 15,-1 20 15-15,4 13 7 16,17 20-5-16,1 4-9 0,11 6-4 15,18-3 4-15,3 0 7 16,14-10 7-16,7 0 10 16,9-7 5-16,9-3 33 0,12-4-38 15,4-3 3-15,4-3-3 16,5-4-21-16,3 1 6 0,-3-7-1 16,3-1-14-16,1-2 19 15,-8-8-6-15,3-9-4 0,5-7 15 16,-5-17-9-16,5-16-12 15,8-21 24-15,4-20-23 0,17-23 5 16,9-21 9-16,8-12-17 16,12-11 8-16,5-7 11 0,-1-3-20 15,1-6 9-15,-9 2 7 16,0 1-16-16,-12 3 21 16,-13 7-4-16,-13 0-16 0,-12 6 25 15,-17-2-17-15,-4-5-9 16,-29 5 18-16,-5-5-24 0,-16-2-9 15,-9 6 19-15,-12 7-3 16,-9 10-11-16,-8 23 19 0,-17 21-4 16,-4 26-14-16,-4 30 12 15,-8 31 10-15,-1 30-4 0,-4 23 44 16,9 24 26-16,8 13-24 16,8 10 1-16,22 7-21 0,12-7-16 15,8-3 10 1,25-17-6-16,22-10-18 0,12-17 22 15,16-16-6-15,18-28-17 16,20-19 16-16,13-27-6 0,21-24-10 16,13-26 15-16,8-18-10 15,-5-16 0-15,-7-10 4 0,-18-13-24 16,-16-4-23-16,-13-10-60 16,-25-7-52-16,-12-3-2 0,-22-6-38 15,-20-4 22-15,-21 0 82 16,-18 3 21-16,-20 10 49 0,-21 11 27 15,-16 19-20-15,-9 24 44 16,-5 31 6-16,-3 26 3 0,-1 30 44 16,1 30-14-16,-1 27 33 15,9 20 6-15,8 24-43 16,13 10-5-16,13 6-33 0,7-6-21 16,26-3 14-16,9-14-9 15,20-7 15-15,17-10 8 0,17-16-18 16,4-14-7-16,12-10 17 15,13-17-17-15,9-13 9 0,-1-14-6 16,9-13-15-16,8-13 5 16,5-14 11-16,-5-16-4 0,4-14-18 15,-8-7 13-15,-8-16 5 16,-9-14-9-16,-8-10 6 16,-17-13-10-16,-12-10-52 0,-17-4-24 15,-22-3-5-15,-20 0 12 16,-8 13 47-16,-9 21 22 0,-17 23-22 15,5 33 37-15,0 38-14 16,-1 33-20-16,9 33 37 0,4 27-11 16,1 17 24-16,11 13 36 15,9 4-20-15,9 3 16 0,12 0 6 16,21-10-25-16,8-3-2 16,13-14 9-16,21-13-21 0,13-13-8 15,20-14 15-15,17-17-19 16,13-17-5-16,12-23-13 15,13-13 4-15,-4-17 9 0,12-17-15 16,-16-17 6-16,-5-2 10 16,-17-18-23-16,-12-7-4 0,-12-16-17 15,-18-17-32-15,-16-10-10 16,-12-10-15-16,-18-7 5 0,-8 1 45 16,-16 2 15-16,-5 17 14 15,-21 24 16-15,-12 20-16 0,-9 34-1 16,-12 33 13-16,-8 30-10 15,-9 30 10-15,0 34 6 0,-4 23-6 16,4 27 26-16,4 14-6 16,8 2 25-16,5 1 20 15,17-10-36-15,12-4 9 0,21-13 10 16,8-13 4-16,17-10 8 16,13-14-22-16,12-20 6 0,18-14-3 15,20-26-27-15,12-20 8 16,18-24-7-16,12-13-15 0,4-17 2 15,-4-13 3-15,-1-11-12 16,-7-2 11-16,-5-18-4 0,-3-13-6 16,-18-17 17-16,-4-9-33 15,-16-11-92-15,-13-3-22 0,-21 3-18 16,-17 7 67 0,-17 20 44-16,-12 17-1 0,-17 23 34 15,-8 31 5-15,-9 26-9 0,-12 20 7 16,0 21 11-16,-5 19-12 15,5 14 30-15,-4 10 30 0,8 14-12 16,4 9 16-16,13 7-6 16,8 1-2-16,8 5 14 0,17-5-11 15,5-4-9-15,16-4-1 16,4-10-12-16,13-13-20 0,9-6 10 16,3-18-6-16,-4-6-13 15,1-13 17-15,-1-14-13 0,5-10 0 16,-1-17 6-1,-4-20-13-15,5-13 3 0,-9-21 7 16,-4-16-16-16,-13-17 13 16,1-13-4-16,-18-10-15 0,-7-4 21 15,-9 10-6-15,-9 14-13 16,-8 27 19-16,-12 33-21 0,-1 47 6 16,-3 50 18-16,-9 47-13 15,-5 34 4-15,14 20 8 0,3 6-11 16,9-6-11-16,17-13 8 15,20-21-245-15,18-27-344 0,20-19-266 16</inkml:trace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47:03.1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0752610-0D43-4FAE-A67C-48D8DCBF073B}" emma:medium="tactile" emma:mode="ink">
          <msink:context xmlns:msink="http://schemas.microsoft.com/ink/2010/main" type="writingRegion" rotatedBoundingBox="19915,6753 15823,10434 14730,9220 18823,5539"/>
        </emma:interpretation>
      </emma:emma>
    </inkml:annotationXML>
    <inkml:traceGroup>
      <inkml:annotationXML>
        <emma:emma xmlns:emma="http://www.w3.org/2003/04/emma" version="1.0">
          <emma:interpretation id="{162D1F9B-F522-4AC2-BFA1-BEB9ECC6AA28}" emma:medium="tactile" emma:mode="ink">
            <msink:context xmlns:msink="http://schemas.microsoft.com/ink/2010/main" type="paragraph" rotatedBoundingBox="19915,6753 15823,10434 14730,9220 18823,5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FF5FF7-0DE1-42DC-A919-AFFC9F3CCA89}" emma:medium="tactile" emma:mode="ink">
              <msink:context xmlns:msink="http://schemas.microsoft.com/ink/2010/main" type="line" rotatedBoundingBox="19915,6753 15823,10434 14730,9220 18823,5539"/>
            </emma:interpretation>
          </emma:emma>
        </inkml:annotationXML>
        <inkml:traceGroup>
          <inkml:annotationXML>
            <emma:emma xmlns:emma="http://www.w3.org/2003/04/emma" version="1.0">
              <emma:interpretation id="{3A31A973-E573-4907-B9C4-411E6D89D82F}" emma:medium="tactile" emma:mode="ink">
                <msink:context xmlns:msink="http://schemas.microsoft.com/ink/2010/main" type="inkWord" rotatedBoundingBox="19899,6736 18324,8153 17247,6956 18823,5539">
                  <msink:destinationLink direction="with" ref="{1E5850A0-AAC8-4ED9-B192-376D27404884}"/>
                </msink:context>
              </emma:interpretation>
            </emma:emma>
          </inkml:annotationXML>
          <inkml:trace contextRef="#ctx0" brushRef="#br0">2374-1147 623 0,'0'0'191'0,"0"0"29"16,0 0 22-16,0 0 10 0,0 0-10 16,0 0-72-16,0 0 5 15,0 0-18-15,5 58-52 16,-5-7-5-16,0-51-43 0,-5 51-31 15,5-51 8 1,-14 51-30-16,14-51 3 0,-20 47 0 16,20-47-11-16,0 0 4 15,-34 33-4-15,34-33-46 0,0 0 3 16,0 0-16-16,-34-26 18 15,34 26 28-15,-14-51-14 16,4 11 31-16,10 40 0 0,-5-43-9 16,5 43 16-16,0 0-30 15,0 0 32-15,0 0-14 0,0 0 14 16,0 0-9-16,0 0 11 15,0 0 9-15,0 0-15 16,0 0 12-16,-39 36-17 16,39-36 4-16,-34 29 7 15,34-29-23-15,-38 22 15 0,38-22 2 16,-34 4-11-16,34-4 20 15,0 0-29-15,0 0-3 0,-34-51 4 16,14 7 0-16,20 44 22 16,-5-40-37-16,5 40 29 15,0 0-7-15,0 0 7 0,0 0 12 16,0 0-18-16,0 0 38 15,0 0-20-15,-14 51 28 16,-6-7 24-16,20-44-11 16,-24 51 2-16,24-51 3 0,-29 43-20 15,29-43 19-15,0 0 3 16,0 0 9-16,-34 15-19 15,34-15-37-15,0 0 9 0,-29-40-22 16,14-4 0-16,6-14 0 16,-1-8-5-16,5-6 7 0,5 2-21 15,0 12-51-15,0 11-171 16,0 47-383-16,0 0-117 15</inkml:trace>
          <inkml:trace contextRef="#ctx0" brushRef="#br0" timeOffset="234.0134">1685-769 1405 0,'0'0'421'15,"10"51"-17"-15,-10-4-95 16,0-3-128-16,-10 0-60 0,10-44-65 16,-24 58-39-16,0-11 2 15,24-47-104-15,-34 44-237 16,34-44-340-16,-34 25-109 0</inkml:trace>
          <inkml:trace contextRef="#ctx0" brushRef="#br0" timeOffset="1124.0639">1428-2232 1178 0,'0'0'402'0,"0"0"30"15,29 51-68-15,-19 11-159 16,-10 7-73-16,-10 0-87 0,0 4-10 16,-4-11-9-16,-1-4-26 15,-4-11 17-15,-1-10-26 16,20-37 1-16,0 0-21 0,-34 36-49 15,34-36 22-15,-34 4-14 16,34-4 23-16,-34-29 13 0,34 29 12 16,-29-55 26-16,29 55-16 15,-24-44 26-15,24 44-5 16,0 0-20-16,0 0 16 15,-34 22-19-15,10 22 9 16,0 18-29-16,-1 7-359 0,6 11-267 16</inkml:trace>
          <inkml:trace contextRef="#ctx0" brushRef="#br0" timeOffset="788.045">1263-663 1107 0,'0'0'288'0,"-24"-55"-19"16,9 8-39-16,10 10-101 15,5 37-65-15,0-40-30 0,0 40-16 16,0 0 5-16,0 0-23 16,39-14 3-16,-10 21 20 15,-29-7-4-15,29 36 32 0,-9 4-16 16,-11-3 4-1,-9-1-10-15,0-36-24 0,-19 51 9 16,19-51-17-16,-44 48 8 16,6-16 6-16,4-13-11 0,0-9 7 15,4-10-3-15,30 0 57 16,-38-25 0-16,9-4-49 15,9-11 15-15,1-15-34 0,4-14 15 16,1-4 12-16,-1-10-20 16,0-5 0-16,6 8 6 15,-1 7-15-15,0 11-4 0,5 8-149 16,-4 10-261-16,9 44-154 15,-15-47-36-15</inkml:trace>
          <inkml:trace contextRef="#ctx0" brushRef="#br0" timeOffset="405.0229">1607-1304 803 0,'0'0'71'0,"0"0"-16"16,0 0-24-16,0 0-23 15,0 0-80-15,15 66-189 16</inkml:trace>
          <inkml:trace contextRef="#ctx0" brushRef="#br0" timeOffset="1357.0776">783-550 1459 0,'0'0'260'0,"0"0"13"15,0 54-12-15,-5-3-94 0,-10 4-68 16,-9 7-38-16,0 3-53 15,-1 8 11-15,-4 0-19 0,5-1-278 16,-5-2-457-16</inkml:trace>
        </inkml:traceGroup>
        <inkml:traceGroup>
          <inkml:annotationXML>
            <emma:emma xmlns:emma="http://www.w3.org/2003/04/emma" version="1.0">
              <emma:interpretation id="{26DA3C9A-AABB-4493-B846-95F9525B8867}" emma:medium="tactile" emma:mode="ink">
                <msink:context xmlns:msink="http://schemas.microsoft.com/ink/2010/main" type="inkWord" rotatedBoundingBox="16395,9919 15823,10434 14957,9472 15529,8957">
                  <msink:destinationLink direction="with" ref="{1E5850A0-AAC8-4ED9-B192-376D27404884}"/>
                </msink:context>
              </emma:interpretation>
            </emma:emma>
          </inkml:annotationXML>
          <inkml:trace contextRef="#ctx0" brushRef="#br0" timeOffset="12743.7289">-2265 1546 102 0,'0'0'21'0,"0"0"25"16,0 0 6-16,10 29 0 0,-10-29-15 15,0 0 19-15,10 36-9 16,-10-36-16-16,9 40 9 16,-9-40-5-16,20 48-2 0,-11-12 9 15,-9-36-6-15,20 44-9 16,-20-44 7-16,24 47-9 0,-24-47-2 15,34 47-10-15,-10-14-9 16,-24-33 8-16,34 29 17 16,-34-29-20-16,34 22 6 15,-34-22-9-15,29 18-16 0,-29-18 12 16,0 0-2-16,0 0 14 15,29 11-9-15,-29-11-8 16,0 0 3-16,0 0-13 0,0 0 5 16,0 0 11-16,0 0-12 15,0 0 23-15,0 0-3 0,0 0-11 16,0 0 8-16,0 0-21 15,0 0 10-15,0 0 3 16,0 0 15-16,0 0 4 0,0 0-16 16,0 0 4-16,0 0-13 15,0 0-6-15,0 0 12 16,0 0 5-16,0 0 2 15,0 0-4-15,0 0-3 0,0 0-22 16,0 0 10-16,10-36 9 16,-10 36 3-16,0 0-4 0,0 0 8 15,0 0-23-15,0 0 5 16,0 0-7-16,0 0-6 15,0 0 3-15,0-37 20 0,0 37 4 16,0 0 3-16,0 0-7 16,0 0-11-16,0 0 5 15,0 0 6-15,0-36 13 16,0 36-9-16,0 0 7 0,0 0-13 15,0 0 10-15,0 0-7 16,-10-40-13-16,10 40 12 0,0 0 14 16,0 0 1-16,0 0-8 15,0 0-3-15,0 0-5 0,0 0 5 16,0 0-10-16,0 0 10 15,0 0-14-15,0 0 14 16,0-36 2-16,0 36 2 0,0 0 7 16,0 0-16-16,0 0 0 15,0 0-6-15,0 0 11 16,0 0 7-16,0 0 15 15,0 0 25-15,0 0-4 0,0 0-3 16,25 40-1-16,-25-40-4 16,19 40-23-16,-19-40-9 0,19 40 7 15,-19-40-5-15,0 0-13 16,20 32-3-16,-20-32 25 15,0 0-4-15,0 0-2 0,0 0-6 16,0 0 8-16,0 0 2 16,0 0 0-16,0 0 9 15,0 0-13-15,0 0 5 16,0 0-13-16,0 0-11 0,0 0 16 15,0 0-5-15,0 0 11 16,-34 26-17-16,34-26-3 0,-39 22 9 16,39-22-17-16,-34 14 19 15,34-14 13-15,-34 8-12 16,34-8-1-16,-29 3 7 0,29-3-9 15,0 0 4-15,0 0-9 16,0 0 0-16,0 0-3 0,0 0-9 16,0 0 17-1,-34 7 5-15,34-7 3 0,0 0 0 16,0 0 7-16,0 0-18 15,0 0-9-15,0 0 5 0,-29 11-2 16,29-11-3-16,0 0 12 16,0 0-19-16,0 0-76 15,0 0-54-15,0 0-78 0</inkml:trace>
          <inkml:trace contextRef="#ctx0" brushRef="#br0" timeOffset="13200.7549">-1697 1928 436 0,'0'0'101'0,"0"0"-13"15,24 14-15-15,-24-14 2 16,0 0-10-16,0 0-9 0,0 0 29 16,0 0 19-16,0 0 23 15,44 4-24-15,-10-8 2 0,-34 4-13 16,43-18-19-16,1 4-11 15,-10 3-13-15,0-4-23 16,-34 15-20-16,44-18 1 0,-10 4 20 16,-34 14-55-16,34-11 35 15,-34 11 13-15,0 0-11 16,38-15-9-16,-38 15 0 0,0 0 3 15,0 0-12-15,0 0-18 16,0 0-155-16,0 0-67 16,0 0-30-16,0 0 9 0,0 0-4 15</inkml:trace>
          <inkml:trace contextRef="#ctx0" brushRef="#br0" timeOffset="13500.7722">-1396 1881 349 0,'0'0'112'0,"0"0"1"15,0 0-31-15,0 0 57 0,0 0 24 16,0 0 23-16,0 0 63 15,-15 43-14-15,15-43-16 16,0 66-76-16,0-8-35 0,5-3-40 16,-5 10-28-16,5-7-31 15,0 4 20-15,0-4-37 16,-5-10 21-16,9-1-10 15,-9-47-15-15,5 47 19 0,-5-47-21 16,0 0-155-16,0 0-322 16,0 0-213-16</inkml:trace>
        </inkml:traceGroup>
      </inkml:traceGroup>
    </inkml:traceGroup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47:01.51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E5850A0-AAC8-4ED9-B192-376D27404884}" emma:medium="tactile" emma:mode="ink">
          <msink:context xmlns:msink="http://schemas.microsoft.com/ink/2010/main" type="inkDrawing" rotatedBoundingBox="19595,7465 21671,10240 18777,12405 16701,9630" semanticType="callout" shapeName="Other">
            <msink:sourceLink direction="with" ref="{3A31A973-E573-4907-B9C4-411E6D89D82F}"/>
            <msink:sourceLink direction="with" ref="{26DA3C9A-AABB-4493-B846-95F9525B8867}"/>
          </msink:context>
        </emma:interpretation>
      </emma:emma>
    </inkml:annotationXML>
    <inkml:trace contextRef="#ctx0" brushRef="#br0">59 2863 1164 0,'0'0'432'15,"0"0"5"-15,0 0-98 16,0 0-73-16,0 0-92 0,0 0-25 15,0 0-45-15,0 0-29 16,0 0-24-16,-24-29-27 16,24 29 8-16,-14-36-21 0,4-1 11 15,5-6-13-15,0-1-6 16,5-7 12-16,-5-7-18 0,5-11 3 15,5-4 3 1,-5 4-8-16,5 0 14 0,5-1-3 16,-5 1-10-16,9 0 6 15,1 4 1-15,-1 3-3 0,1 0 13 16,4-4-17-16,6 8 7 15,-6-7 4-15,10-1-11 16,5-3 10-16,5 0 2 0,0-4-13 16,9 0 7-16,6-3-5 15,-1-4 11-15,10 0-12 16,-5 3 12-16,10 1-13 15,-5 3 16-15,5 0-8 0,0 8 0 16,5-1-1-16,-5 1-5 16,10 7 3-16,-6 3 0 15,1 4-8-15,-5 4 17 0,0-1-15 16,0 5 12-16,-5 3-9 15,5 0 0-15,-10 3 10 0,5 4-10 16,0 1 6-16,-4 3-3 16,-1 3 0-16,0 4 4 15,0 0-4-15,-4 8-6 0,-1 3 10 16,-4 4 0-16,-6-1-16 15,1 8 18-15,-5 4-6 16,4 0 0-16,-4 3 4 16,-5 4-14-16,-34-11 20 0,54 22-18 15,-11 0 12-15,-9 7-2 16,-34-29 4-16,49 43-19 15,-15-6 17-15,-34-37-9 0,43 51 16 16,-14-8-11-16,-29-43 0 16,39 59 0-16,-5-8-10 0,-9-4 16 15,-1 0-3-15,-5-7-9 16,1 4 14-16,-1 0-8 15,0-1-3-15,1-3 13 16,-6 0-20-16,1 0 15 16,0-3-5-16,4 3-7 0,-9 0 21 15,4-4-22-15,-4 4 4 16,0 4 14-16,4-8-18 0,-4 4 16 15,0 4-8-15,4-8-7 16,-4 4 19-16,0 0-24 16,4 4 12-16,-4 0 0 0,-1-4-6 15,1 3 17-15,-5 1-8 16,0 3-3-16,5 1 19 15,-6-1-3-15,-4 0-3 16,5 4 49-16,-5 0-41 0,0 0-11 16,0 0-1-16,-5 0-9 15,5 4 12-15,-4-1-12 16,-1 12-8-16,5-4 13 0,-5 7-14 15,5-7 9-15,-5 0-3 16,5-4 17-16,0 0-20 0,0-3 10 16,0 3-4-16,-5-3-7 15,5-5 14-15,-5 1-18 16,0-3 11-16,1-1 0 0,4 0-5 15,-10-3 17 1,5 3-23-16,0 4 11 0,0-3 0 16,-4-5 0-16,4 1 3 15,0-4-10-15,5-40 7 0,-5 47 0 16,5-10 4-16,0-37 3 15,-5 32-17-15,5-32 14 16,0 0-12-16,0 0 15 0,-5 30-7 16,5-30 2-16,0 0 10 15,0 0-15-15,0 0 16 0,0 0-13 16,0 0 0-16,0 0-8 15,0 0 16-15,0 0-12 16,0 0 4-16,-19-33 4 16,19 33-18-16,-24-48 21 15,4 5-17-15,1 6 10 0,4 1-3 16,-4-4-10-16,4 4 2 15,-4-8-20-15,0 0 6 0,-1 8 25 16,6-4-10-16,-1 3 1 16,15 37 11-16,-19-43-13 15,19 43 16-15,-15-37-5 0,15 37 0 16,0 0 0-16,-14-36 0 15,14 36 4-15,0 0-19 16,0 0 27-16,0 0-20 16,0 0 8-16,0 0 0 0,0 0-4 15,0 0 4-15,0 0-10 16,0 0 10-16,0 0-9 15,0 0 11-15,0 0 1 0,0 0-11 16,0 0 19-16,4 44-15 16,6-4 7-16,0 0 4 0,-1 3-17 15,6 8 18-15,-5-3-6 16,-1 3-6-16,-4 0 7 15,5-1-9-15,0-2 9 16,-5-1 4-16,-1-3-13 0,-4 3 11 16,0-3 2-16,5-4-18 15,-5-4 15-15,0-3-2 16,0-33-11-16,-5 33 17 0,5-33-16 15,0 0 4-15,5 29 8 16,-5-29-10-16,0 0 6 16,0 0 7-16,0 0-12 0,0 0 11 15,0 0-10-15,0 0 9 16,0 0 5-16,0 0-10 0,25-11 3 15,-1-7-9 1,0-8 19-16,-5-7-17 0,6 4 12 16,-1-7-8-16,0 0 0 15,1-1 4-15,-25 37-11 0,38-40 19 16,-13 7-22-16,-25 33 21 15,29-29-18-15,-29 29 4 16,0 0 8-16,29-25-12 0,-29 25 17 16,0 0-25-16,0 0 28 15,29-22-22-15,-29 22 9 16,0 0 0-16,29-22-15 0,-29 22-112 15,34-22-86-15,-34 22-57 16,34-22-96-16,-34 22-182 16,39-32-27-16,-5 3 26 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14.22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8802551-0D71-454F-9E29-F6E5C9B85177}" emma:medium="tactile" emma:mode="ink">
          <msink:context xmlns:msink="http://schemas.microsoft.com/ink/2010/main" type="inkDrawing" rotatedBoundingBox="13113,13693 17787,8694 21938,12576 17265,17575" hotPoints="13882,14339 17675,8855 18113,10442 18390,15327" semanticType="enclosure" shapeName="Quadrilateral"/>
        </emma:interpretation>
      </emma:emma>
    </inkml:annotationXML>
    <inkml:trace contextRef="#ctx0" brushRef="#br0">4500-1 1092 0,'-35'-3'71'0,"1"6"24"15,-5 5-13-15,-6 3 25 0,-14 7-4 31,-10 5-28-31,-15 6-5 0,-14 12 6 16,-20 3-30-16,-10 4-33 0,-30 15 13 0,-19 3 65 0,-25 8-9 16,-15 4 3-16,-15 3-9 15,-9 4 33-15,-10 4 9 0,-5 0-33 16,9-8-24-16,1 0-35 16,19-3 4-16,6-4-21 0,24-8-7 31,14-7-7-31,21-3 18 0,19-8-13 15,15-8 4-15,29-6 4 16,21-9-14-16,23-6 6 0,11-8-20 16,15-4 8-16,29-7-5 0,0 0-32 15,0 0 40-15,0 0-48 16,0 0 8-16,0 0-68 0,39 0-77 16,-5-3-88-16,6-5-26 0,-1 1 13 15,-4-4 24-15,-35 11 13 0,34-15 11 16</inkml:trace>
    <inkml:trace contextRef="#ctx0" brushRef="#br0" timeOffset="-4699.9149">4840-976 2222 0,'-89'52'158'0,"0"18"2"31,1 22 14-31,-1 30-42 0,0 45-5 15,-4 39-6-15,4 35 39 16,10 21 4-16,15 15-11 16,15 4-37-16,15 0-25 0,19-1-32 0,25-3-18 0,14-7-15 15,11-22-8-15,14-27-11 0,10-25 5 16,10-22-5-16,0-23 0 0,5-29 1 31,5-29-1-31,5-23-3 16,9-30-4-16,-4-36 7 0,9-37 5 15,6-41-22-15,9-55 16 0,15-49-6 0,10-47-6 16,15-48 10-16,4-41-20 16,16-49 16-16,-1-43 4 15,-4-30-4-15,-6 8 21 0,-34 36 2 0,-24 45-5 0,-35 51 28 16,-40 56-8-16,-38 48-28 0,-41 51-1 16,-38 53-22-16,-45 47 2 31,-35 48-18-31,-29 42 13 0,-25 39-26 15,-14 34-40-15,-10 30-63 0,4 25-85 0,16 15-95 0,19 11-163 16,29 4-226-16,26-4-165 16</inkml:trace>
    <inkml:trace contextRef="#ctx0" brushRef="#br0" timeOffset="-580.2593">3933-4164 495 0,'0'0'49'0,"0"0"57"16,5 33 83-16,-5-33-6 15,0 0-12-15,0 0 13 16,0 0-37-16,0 0-6 0,0 0-32 15,0 0-31-15,5 30 33 16,0 21 94-16,5 34-3 0,10 37-18 16,-1 44-56-1,21 49-43-15,4 47-29 0,10 26-14 16,6 19-13-16,4-4 10 0,5-19 16 0,-5-21-26 16,-5-27-20-16,0-18-9 31,-10-33 3-31,-5-23-3 0,-4-29-3 15,-11-29-43-15,-4-30-54 0,-5-19-108 16,-6-14-83-16,-14-41-257 0,0 0-95 16</inkml:trace>
  </inkml:traceGroup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47:09.66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585BD1E-D880-4001-963D-895B06C5346E}" emma:medium="tactile" emma:mode="ink">
          <msink:context xmlns:msink="http://schemas.microsoft.com/ink/2010/main" type="writingRegion" rotatedBoundingBox="22085,17778 3436,18500 3324,15622 21974,14900"/>
        </emma:interpretation>
      </emma:emma>
    </inkml:annotationXML>
    <inkml:traceGroup>
      <inkml:annotationXML>
        <emma:emma xmlns:emma="http://www.w3.org/2003/04/emma" version="1.0">
          <emma:interpretation id="{0AE4FFA1-F064-41FE-9AF6-2A846CBEC104}" emma:medium="tactile" emma:mode="ink">
            <msink:context xmlns:msink="http://schemas.microsoft.com/ink/2010/main" type="paragraph" rotatedBoundingBox="22085,17778 3436,18500 3324,15622 21974,14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523F17-48FA-47D2-B209-3FE7DABB60AC}" emma:medium="tactile" emma:mode="ink">
              <msink:context xmlns:msink="http://schemas.microsoft.com/ink/2010/main" type="line" rotatedBoundingBox="22085,17778 3436,18500 3324,15622 21974,14900"/>
            </emma:interpretation>
          </emma:emma>
        </inkml:annotationXML>
        <inkml:traceGroup>
          <inkml:annotationXML>
            <emma:emma xmlns:emma="http://www.w3.org/2003/04/emma" version="1.0">
              <emma:interpretation id="{91F9CF26-D465-44FD-8FC6-2056D12B05FF}" emma:medium="tactile" emma:mode="ink">
                <msink:context xmlns:msink="http://schemas.microsoft.com/ink/2010/main" type="inkWord" rotatedBoundingBox="22054,16961 17832,17124 17781,15804 22003,15641"/>
              </emma:interpretation>
            </emma:emma>
          </inkml:annotationXML>
          <inkml:trace contextRef="#ctx0" brushRef="#br0">3285 2984 591 0,'0'0'81'0,"0"0"69"0,-20 44 27 15,1-8 2-15,-10 0-50 16,0-3 5-16,0 4 24 0,0 3 26 15,-1-4 2-15,-3 0-39 16,-1 1-49-16,0-1-48 16,-10-3-8-16,-5-4 42 0,1 0-22 15,-6-3-39-15,1-8-6 16,0 4-2-16,-1-15-24 0,1 0 27 15,4-7 51-15,1-3 25 16,9-5-39-16,5-6-6 16,10-1-16-16,24 15-11 0,-34-33-5 15,14 4-3-15,1 0-9 16,9-4 1-16,6-3-4 0,4 0-2 15,-5-8-19-15,14 0-4 16,-4 8-122-16,5 7-128 16,-10 29-223-16,10-29-151 0</inkml:trace>
          <inkml:trace contextRef="#ctx0" brushRef="#br0" timeOffset="238.0134">2111 3664 805 0,'0'0'284'0,"-20"37"106"16,6-1-11-16,-1-7-105 15,0 4-61-15,1 0-98 0,-1 0-43 16,1-1-5-16,-1-6-35 15,1-1-7-15,-1 1-12 0,15-26-8 16,-14 25-67-16,14-25-255 16,0 0-248-16,-25 11-54 15</inkml:trace>
          <inkml:trace contextRef="#ctx0" brushRef="#br0" timeOffset="430.0246">1975 3315 1036 0,'0'0'169'0,"0"0"79"16,0 0-77-16,0 0-77 0,0 0-54 15,0 0-32-15,24 0-12 16,-24 0-116-16,0 0-224 0,0 0-126 15</inkml:trace>
          <inkml:trace contextRef="#ctx0" brushRef="#br0" timeOffset="792.0453">1596 3701 507 0,'-10'-29'131'0,"10"29"106"16,0-40 16-16,0 40-10 0,10-44-63 15,-10 44-41-15,29-33-47 0,-29 33-17 16,39-22-46-16,-10 15 21 16,-29 7 3-16,34 7-23 0,-10 8 18 15,-24-15-14-15,0 0-16 16,10 44 13-16,-15-12-31 0,-9 1 11 15,-11-4-1-15,-8 0-1 0,-1-3-6 16,-5-4-6 0,-5-4 7-16,10-7 5 0,-5-8-15 15,5-3 9-15,5-10-15 0,0-9 12 16,5-2 11-16,4-16-27 15,6-7 13-15,-1-3 3 0,6-7 3 16,-1-1-6-16,10-3-54 16,0-4-152-16,0 0-137 0,10 0-85 15,-1 0-58-15</inkml:trace>
          <inkml:trace contextRef="#ctx0" brushRef="#br0" timeOffset="1173.0671">1941 2700 932 0,'0'0'260'0,"19"18"48"0,-19-18 5 16,0 0-105-16,0 40-91 15,-10-3-49-15,-4-8-48 0,-6 4-10 16,-4-4 10-16,0 0-25 16,0 0-1-16,-5-4 6 0,-1 1-27 15,6-8-38-15,-10 0-66 16,5-7-28-16,0-4 34 0,0-3-23 15,5-4 23-15,24 0-55 16,-30-15 16-16,1-3 49 0,29 18 39 16,-24-25 33-16,24 25 22 15,-19-37 0-15,19 37 11 0,-10-25 3 16,10 25 1-16,0 0 6 0,0 0-3 15,0 0 13-15,0 0 17 16,0 0-18-16,-15 40-3 16,1 4-24-16,4-4-283 0</inkml:trace>
          <inkml:trace contextRef="#ctx0" brushRef="#br0" timeOffset="1462.0836">1019 3577 1576 0,'0'0'307'0,"0"0"91"0,5 22-63 15,-5-22-106-15,4 29-41 16,-8-3-31-16,-6 6-49 0,0-3-45 16,-4 8-22-16,-1-1-21 15,-4 4-12-15,4 4 5 0,-9 0-11 16,4-1-34-16,1-6-133 15,-5 3-196-15,-1-11-251 16,25-29-216-16</inkml:trace>
          <inkml:trace contextRef="#ctx0" brushRef="#br0" timeOffset="1729.0989">626 3191 1477 0,'0'0'281'0,"0"0"9"15,0 0-49-15,0 0-127 16,0 0-43-16,0 0-10 0,-10 48-14 15,15 3-15-15,0 7-29 16,9 4 9-16,1 0-19 0,-1-1-91 16,6-6-251-16,-6-4-230 15,-4 0-105-15</inkml:trace>
          <inkml:trace contextRef="#ctx0" brushRef="#br0" timeOffset="2149.1229">398 3464 2095 0,'0'33'26'0,"0"-4"59"16,0-29 80-16,0 40-21 0,4-3-55 15,1-5-39 1,-10 1-38-16,1-4 8 0,4-29-16 16,-10 40-1-16,0-14-3 0,10-26-24 15,0 0-82-15,-19 25-56 16,19-25-51-16,-29-3 35 0,29 3 28 15,-25-33 63-15,25 33 51 16,-24-40 9-16,5 11 16 0,19 29 37 16,0 0 35-16,-29-19 35 0,0 19 56 15,-5 4 26-15,-5 11-18 16,-10 3-65-16,-9 4-23 0,-5 0-31 15,-10 3-7-15,-9-3-1 16,-1 0 36-16,1-4-25 16,-1-7-12-16,5-8-20 0,1-3-12 15,9-7-3-15,5 4 3 16,5-12-4-16,4-3-196 0,15 0-273 15,5-12-368-15</inkml:trace>
          <inkml:trace contextRef="#ctx0" brushRef="#br0" timeOffset="2317.1325">-767 3271 2495 0,'44'-11'196'0,"4"-7"-40"16,10-7-58-16,6-1-45 15,8-3-37-15,11 0-248 0,-1 0-611 16</inkml:trace>
        </inkml:traceGroup>
        <inkml:traceGroup>
          <inkml:annotationXML>
            <emma:emma xmlns:emma="http://www.w3.org/2003/04/emma" version="1.0">
              <emma:interpretation id="{3A39BB25-E1D7-43D0-AEEE-BCB8FFA7552A}" emma:medium="tactile" emma:mode="ink">
                <msink:context xmlns:msink="http://schemas.microsoft.com/ink/2010/main" type="inkWord" rotatedBoundingBox="17316,17736 14869,17830 14795,15939 17243,15845"/>
              </emma:interpretation>
            </emma:emma>
          </inkml:annotationXML>
          <inkml:trace contextRef="#ctx0" brushRef="#br0" timeOffset="21412.2247">-1616 2878 917 0,'0'0'328'15,"0"-21"9"-15,0 21-55 16,0 0-84-16,0 0-28 0,0 0 80 16,10 36-13-16,-1 15-64 15,6 11-15-15,4 11-20 0,1 10-22 16,4 12-3-16,0 3 2 0,-4 8-4 15,-11-1-25-15,1 1-30 16,-15 3-6-16,-5 0-23 0,-14 0-9 16,-5-3-16-16,-15-4-2 15,1-8-23-15,-16-10-168 0,6-7-128 16,-5-16-231-16,0-10-290 0,4-18-98 15</inkml:trace>
          <inkml:trace contextRef="#ctx0" brushRef="#br0" timeOffset="21981.2573">-2165 3883 2100 0,'0'0'240'0,"-24"-4"-47"0,24 4-84 0,0 0-41 16,-29-14-42-16,29 14-55 15,-10-37-53-15,15 1-36 16,10-11-56-16,4-8-63 0,5 0 42 15,6-3 54-15,4 7 73 16,-5 4 12-16,0 10 43 0,-29 37-3 16,39-36 3-16,-10 14 25 0,-29 22-19 15,34-14 48-15,-34 14-30 16,29-4 27-16,-29 4 49 0,0 0 51 15,0 0 24-15,0 0-14 16,14 58 7-16,-18-10-32 0,-21 3-44 16,-9 7-12-16,-14-4-38 15,-10 5 5-15,-1-1-26 0,-9-4-3 16,0 1 13-16,0-15-24 15,10-4 20-15,0-14-19 0,9-7 5 16,6-12-6-16,9-17-29 0,5-8-18 16,29 22 1-16,-20-51 0 15,15 0 36-15,5 11 16 0,5 7-12 16,-5 33 16-16,0 0 0 0,34-25 10 15,-5 18 57-15,-29 7 52 16,0 0 11-16,20 54-10 16,-15 4-13-16,-15 1-55 0,-5-1-20 15,-14 7-11-15,-5-3-23 16,-4 4-5-16,-6-1 8 0,0-3-78 15,0 0-139-15,1-7-207 0,4-12-258 16,0-3-67-16</inkml:trace>
          <inkml:trace contextRef="#ctx0" brushRef="#br0" timeOffset="22217.2708">-2664 4622 1812 0,'0'0'372'15,"34"-4"-11"-15,-5 0-51 16,0 1-45-16,-5-1-66 0,5 0-62 16,0 4-70-16,0 4-16 0,-4 0-27 15,-25-4-9-15,29 22 1 16,-29-22-24-16,5 36-33 0,-10 0-127 15,-5-7-121-15,10-29-190 16,-39 37-256-16,0-23-68 16</inkml:trace>
          <inkml:trace contextRef="#ctx0" brushRef="#br0" timeOffset="22568.2908">-3071 3162 2154 0,'0'0'207'16,"0"33"38"-16,0 14 20 0,0 12-30 16,0 6-44-16,5 11-48 15,-10 8-56-15,0 0-37 16,-5 0-13-16,-4-1-28 0,-10 5 5 15,-10-8-8-15,-10-4-1 0,-4-10 0 16,-11-8-5-16,-4-11 12 16,0-10-19-16,-5-12 16 0,0-18-9 15,5-10 0-15,0-16 3 0,10-17-10 16,4-11 11-16,10-22-12 15,5-11 8-15,15-11-4 0,9 0 4 16,20-4-7-16,14 0-7 16,10 1-73-16,15 14-84 0,4 3-119 15,10 12-166-15,0 10-243 16,0 15-74-16</inkml:trace>
          <inkml:trace contextRef="#ctx0" brushRef="#br0" timeOffset="22718.2994">-3349 3479 2360 0,'0'0'241'0,"0"0"27"16,0 0-45-16,0 0-99 16,0 0-62-16,0 0-33 0,0 0-134 0,30 18-298 15,-30-18-454-15</inkml:trace>
        </inkml:traceGroup>
        <inkml:traceGroup>
          <inkml:annotationXML>
            <emma:emma xmlns:emma="http://www.w3.org/2003/04/emma" version="1.0">
              <emma:interpretation id="{826BA8D2-B5EF-465C-8BB4-79EDDF3882AC}" emma:medium="tactile" emma:mode="ink">
                <msink:context xmlns:msink="http://schemas.microsoft.com/ink/2010/main" type="inkWord" rotatedBoundingBox="14139,17318 12427,17385 12374,16032 14087,15966"/>
              </emma:interpretation>
            </emma:emma>
          </inkml:annotationXML>
          <inkml:trace contextRef="#ctx0" brushRef="#br0" timeOffset="23137.3234">-5387 3144 1912 0,'0'0'178'16,"0"0"102"-16,25-18 9 0,9 7-35 15,19 0-60-15,5 0-67 16,15-3-57-16,10-5-20 0,-1-3-6 16,-4 4-28-16,-6 4-6 0,-8 3-5 15,-11 0-10-15,-14 4-112 16,-10 3-140-16,-29 4-224 0,0 0-312 15,0 0-64-15</inkml:trace>
          <inkml:trace contextRef="#ctx0" brushRef="#br0" timeOffset="23348.3354">-4984 3144 1475 0,'0'0'412'0,"-24"44"75"0,9-12-59 16,10 12-94-16,1 3-72 0,-6 12-79 15,5 13-75-15,-5 1-38 16,1 11-36-16,-1-4-15 0,-5-4-13 16,6 1-46-16,-1-8-140 15,-5-14-165-15,6-8-309 16,-6-7-330-16</inkml:trace>
          <inkml:trace contextRef="#ctx0" brushRef="#br0" timeOffset="23741.3579">-6119 3879 2311 0,'0'0'174'0,"0"0"42"15,0 0-63-15,0 0-80 0,-25-14-33 16,25 14-14-16,-24-8-23 15,24 8 4-15,-19-7 1 0,19 7-41 16,0 0-3-16,-10-36 22 16,15-1-8-16,0 1 22 0,14 7-4 15,5 0 7-15,1 10 3 16,-6 5-1-16,5 14 15 15,-4 11 46-15,4 7 31 0,-14 18 2 16,-5 15-26-16,-20 19-24 16,-9 10-24-16,-10 7-7 0,-15 8-10 15,-4 3-119-15,-1 4-299 16,-4-8-447-16</inkml:trace>
        </inkml:traceGroup>
        <inkml:traceGroup>
          <inkml:annotationXML>
            <emma:emma xmlns:emma="http://www.w3.org/2003/04/emma" version="1.0">
              <emma:interpretation id="{05259E4D-8E6A-4D55-9CB0-CE9F189D90CE}" emma:medium="tactile" emma:mode="ink">
                <msink:context xmlns:msink="http://schemas.microsoft.com/ink/2010/main" type="inkWord" rotatedBoundingBox="11384,17318 10428,17356 10374,15979 11331,15942"/>
              </emma:interpretation>
            </emma:emma>
          </inkml:annotationXML>
          <inkml:trace contextRef="#ctx0" brushRef="#br0" timeOffset="24320.3911">-8187 3748 1585 0,'-14'7'345'16,"14"-7"-14"-16,0 0-110 0,0 0-91 15,-10-21-50-15,20-8-51 16,14-12-6-16,0-2-8 0,15-12-6 15,-5 1-9-15,0-5 0 16,0-2 3-16,0 2-3 0,-14-3 3 16,-1 4-8-16,-14 0 5 15,-5 3 0-15,-10 8 10 16,-9 11-16-16,-1 7 6 0,-9 14 4 15,-10 19-19-15,1 14 21 16,-6 18-6-16,-5 4-13 0,11 8 6 16,-1 6 44-16,10 4 27 15,9-3 41-15,10 0 24 0,10 3-4 16,15 0-20-16,0 0 1 0,9-7 14 15,0 4 22-15,5-8-12 16,0 4-44-16,0 0-17 0,-4 4-5 16,-11-1-27-16,-9 4-16 15,-5 1-1-15,-10 6-8 16,-9-3-19-16,-5-4-64 0,-5-7-173 15,0-7-134-15,-5-8-131 16,9-7-310-16,1-7-96 0</inkml:trace>
          <inkml:trace contextRef="#ctx0" brushRef="#br0" timeOffset="24885.4234">-7624 3945 1862 0,'-29'-29'253'0,"29"29"57"0,0 0-16 15,0 0-109-15,0 0-65 16,0 0-37-16,10-40-38 0,24 3-33 15,14 1-25-15,11-4-149 16,4 0-254-16,5 0-362 0</inkml:trace>
          <inkml:trace contextRef="#ctx0" brushRef="#br0" timeOffset="24696.4126">-7803 4301 2251 0,'0'0'317'0,"0"0"-12"0,0 0-58 16,0 0-131-16,0 0-60 16,10-36-24-16,-1-11-25 0,1-8-4 15,9-3-19-15,1-15-6 16,4-11-37-16,0-7-18 0,5-14-4 15,1-12 37-15,-1 5 14 0,0 6 16 16,0 22 7-16,-5 11 7 16,-4 19-7-16,-1 14 17 0,-19 40 43 15,0 0 38-15,29 25-2 16,-10 23 1-16,-9 14-15 15,-5 21-17-15,0 5-17 0,-10 10-18 16,5 0 1-16,-5 4-20 0,5-7 7 16,-5-12-14-16,0-6 5 15,-4-12-37-15,9-10-118 0,-5-11-148 16,5-44-177-16,-10 43-218 15,10-43 38-15,-24 29 75 0</inkml:trace>
        </inkml:traceGroup>
        <inkml:traceGroup>
          <inkml:annotationXML>
            <emma:emma xmlns:emma="http://www.w3.org/2003/04/emma" version="1.0">
              <emma:interpretation id="{1323A46B-96D8-476A-B405-617D8B1BCEAE}" emma:medium="tactile" emma:mode="ink">
                <msink:context xmlns:msink="http://schemas.microsoft.com/ink/2010/main" type="inkWord" rotatedBoundingBox="9462,18267 3436,18500 3324,15622 9351,15389"/>
              </emma:interpretation>
            </emma:emma>
          </inkml:annotationXML>
          <inkml:trace contextRef="#ctx0" brushRef="#br0" timeOffset="26652.5245">-9506 3486 492 0,'14'-36'123'0,"-14"36"90"15,0 0 137-15,-10-40 24 0,10 40-43 16,0 0 7-16,-19-29-32 15,19 29-77-15,0 0-56 0,0 0-81 16,0 0-57-16,0 0-4 16,0 0 64-16,0 0-16 15,0 0-4-15,29 32-34 0,0-3-15 16,0-3-9-16,0 3-4 15,-4-3-7-15,-6 3-6 0,-19-29-4 16,24 40 4-16,-19-4 3 16,-10-7-3-16,-4-3 0 0,9-26-4 15,-20 25 10-15,1-10-12 16,19-15-27-16,-20-8-27 0,20 8-25 15,-14-47-2-15,4-7-15 16,10-8-22-16,5-7-5 0,0 7 57 16,0 3 54-1,0 12 9-15,-5 14 1 0,0 33 26 16,0 0 9-16,0 0-7 15,-34 19 44-15,0 24-1 0,-5 15 16 16,0 4-16-16,5 4-22 16,0-8-9-16,10-3-6 0,9-12-23 15,1-6-3-15,9-5 9 16,10-2 0-16,-5-30-13 0,29 14 12 15,5-10-8-15,5-12 0 16,-1 1-19-16,1-11-9 0,-5 7 1 16,0-3 6-16,-5 3 11 15,-29 11 4-15,25-15 6 16,-25 15 4-16,0 0-4 0,0 0 0 15,0 0 0-15,0 0 0 0,-30 29 8 16,-3 11 2-16,-6 11 9 16,5 4 4-16,0 7-3 0,5-1 1 15,4-2-8-15,11-5-13 16,4-3 8-16,5-7-20 0,10-4 20 15,5-7-12-15,0-11-4 16,9-4 17-16,0-11-5 0,-4-3-10 16,-15-4 13-16,0 0 3 15,24-11-18-15,-24 11 8 16,0 0 9-16,5-37-17 0,-15 1-14 15,-9 10-6-15,-10-3-25 0,-10 8 8 16,-5-5 7-16,-9 1 2 16,-5-5 18-16,-1 1 12 0,-4 0 3 15,0 4-6-15,0-4-2 16,-5 3 17-16,10 1-13 0,-5 3 15 15,10 4-8-15,4-1-5 16,15 9 13-16,0 2-4 0,34 8-10 16,-24-7-3-16,24 7 9 15,0 0 6-15,0 0-2 0,-24 15-4 16,24-15 6-16,-20 40 27 15,6 3 41-15,-1 1 6 0,1 7-9 16,-1 0-16-16,5 0-15 16,1-4-5-16,-1 0-12 0,5-7-16 15,0-7-7-15,5-33 0 16,-5 26 4-16,5-26-2 0,0 0 5 15,0 0-11-15,0 0 4 0,29-40-6 16,-4-4-2-16,-1-3 2 16,-5-4-23-16,1-8-15 15,4 5 21-15,-5 7 11 0,6 3-3 16,-6 11 4-16,-19 33 3 15,24-29 11-15,-24 29-6 0,29-11 3 16,-4 15 13-16,-25-4 2 16,24 22-3-16,-5-1 7 0,1 5-8 15,-6 3 3-15,1 0 12 0,-5 4 22 16,-10 0-12-16,0 7-1 15,-5-4-9-15,-5 4-19 16,-14 4-7-16,-5 7 6 0,-10-4 0 16,-10 0 3-16,-4-3-13 15,-5 0-6-15,0-4 10 0,-6-8 9 16,6-10-9-16,0-11-13 15,5-11-37-15,-1-11-18 0,11-18 6 16,4-7 19-16,10-8 5 0,9 4 17 16,6 4 16-16,14-1 5 15,9 5 2-15,-9 32-13 0,25-30 5 16,-6 20 11-16,5 10 11 15,1 10 20-15,-1 20 10 0,-10 6 2 16,-9 11-1-16,0 8-9 0,-15 3-8 16,-4 8-16-1,-10 3-8-15,-10-4-6 0,-10 4-6 16,0-7-12-16,-4-11-126 0,-1-11-173 15,6-3-286-15,9-8-247 16</inkml:trace>
          <inkml:trace contextRef="#ctx0" brushRef="#br0" timeOffset="26825.5343">-10511 4960 2433 0,'0'0'296'16,"0"0"1"-16,0 0-80 0,0 0-102 15,0 0-64-15,20-33-120 16,-11 4-220-16,-9 29-400 0,-5-47-314 16</inkml:trace>
          <inkml:trace contextRef="#ctx0" brushRef="#br0" timeOffset="27036.5464">-11040 3231 2062 0,'0'0'349'0,"-24"44"9"0,9 22-57 16,1 17-81-16,-1 12-99 15,1 14-48-15,-6 4-46 0,6 11-15 16,-6-1-150-16,-4 1-240 0,0 0-382 15,-5 0-160-15</inkml:trace>
          <inkml:trace contextRef="#ctx0" brushRef="#br0" timeOffset="27230.5575">-11481 4287 2744 0,'-20'54'292'0,"-4"16"-53"15,-15 6-83-15,-5 0-84 16,1 4-30-16,-1-3-42 0,-4-4-159 16,-1-4-342-16,-4-7-523 15</inkml:trace>
          <inkml:trace contextRef="#ctx0" brushRef="#br0" timeOffset="27876.5945">-11816 3402 1984 0,'0'0'286'0,"0"0"-38"0,0 0-30 16,-20 33-56-16,1 7-69 15,-5 4-48-15,4 0-21 0,1-1-2 16,4-3-27-16,1-3 5 15,4-5 0-15,0-2-11 0,-4-1-27 16,14-29-87-16,0 0-43 16,-24 32-46-16,24-32 4 15,-30 15 18-15,30-15 55 0,-24-7 58 16,24 7 19-16,-24-19 33 15,24 19 32-15,0 0 38 0,0 0 22 16,-29-21 35-16,29 21-22 16,-24 14 61-16,-1 12 11 0,6 6-29 15,-1 5-48-15,6-4-46 0,-1 3-12 16,-4-3-2-16,4-8-7 15,15-25 1-15,0 0-1 0,-24 26-119 16,24-26-96-16,0 0-15 16,-29-4 4-16,29 4 30 15,-24-29 40-15,24 29 37 0,-29-55 38 16,9 12 42-16,6 3 26 15,14 40 67-15,-25-37 73 0,25 37 35 16,-34-18 53-16,-9 22 22 16,-1 18 7-16,-9 7-42 0,-10 3-53 15,-10 8-49-15,-10 0-36 16,-14 4 37-16,-14-4-2 0,-1 0-14 15,-4-14-21-15,4-8-49 0,10-7 2 16,5-11-15-16,10-7-11 16,9-12 12-16,10-3-15 15,15 1-45-15,9-8-200 0,5-4-375 16,15-7-227-16</inkml:trace>
          <inkml:trace contextRef="#ctx0" brushRef="#br0" timeOffset="28241.6153">-12796 5084 2404 0,'29'3'216'0,"5"-21"-45"0,9-18-84 16,6-11-47-16,9-12-87 16,0-6-355-16,5-8-413 0</inkml:trace>
          <inkml:trace contextRef="#ctx0" brushRef="#br0" timeOffset="28061.605">-12593 2736 2350 0,'0'0'10'0,"0"0"16"15,0 0-64-15,0 0-370 16,25-3-350-16</inkml:trace>
          <inkml:trace contextRef="#ctx0" brushRef="#br0" timeOffset="28432.6263">-13990 3577 2804 0,'39'-54'65'15,"29"-12"-30"-15,29-3-23 0,14-4-56 16,11 0-541-16,-11 15-451 15</inkml:trace>
          <inkml:trace contextRef="#ctx0" brushRef="#br0" timeOffset="29144.667">-13908 3959 630 0,'10'40'229'0,"0"-3"36"15,-1-1 34-15,1 4-44 0,-5 0-47 16,-5 4-66-16,-5-1-33 16,0 5-40-16,-9-1-20 15,-1-7-22-15,1 0-7 16,-6 0-6-16,-4-14-14 0,5-12-15 15,-1-6 21-15,20-8 2 16,-34-11-23-16,5-11-25 0,5-15-10 16,0-14 8-16,4-14-6 15,1-4 24-15,-6 0 19 0,6 3-18 16,0 15 29-16,9 15-6 15,10 36 22-15,0 0-22 0,0 0 101 16,0 0 36-16,-29 51 5 16,5 22-44-16,4 10-22 15,-4 5-40-15,0-1-8 0,-1-7-9 16,1 0-19-16,5-14-173 15,-6-12-298-15,1-7-258 0</inkml:trace>
          <inkml:trace contextRef="#ctx0" brushRef="#br0" timeOffset="29568.6912">-14878 2609 1205 0,'-29'7'309'0,"4"19"51"15,-9 25-15-15,-4 22-52 0,-6 32-51 16,-9 41-22-16,-6 28-24 15,6 37-11-15,0 26-34 0,9 10-59 16,20-3-52-16,19-11-7 16,24-18-20-16,15-22-8 0,20-18-11 15,14-19-81-15,19-14-169 16,15-15-280-16,5-7-426 15</inkml:trace>
        </inkml:traceGroup>
      </inkml:traceGroup>
    </inkml:traceGroup>
  </inkml:traceGroup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47:06.3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979D6F6-4C55-4CBA-B08F-C8F075864A9F}" emma:medium="tactile" emma:mode="ink">
          <msink:context xmlns:msink="http://schemas.microsoft.com/ink/2010/main" type="inkDrawing" rotatedBoundingBox="19899,11909 21988,13884 20059,15925 17970,13951" semanticType="enclosure" shapeName="Other"/>
        </emma:interpretation>
      </emma:emma>
    </inkml:annotationXML>
    <inkml:trace contextRef="#ctx0" brushRef="#br0">2649 316 534 0,'0'0'62'15,"0"0"57"-15,0 0 57 0,0 0 3 16,-5 51 52-1,0 7 19-15,-4 12 38 0,-6 10-54 16,1 11-62-16,-6 3-4 16,6 12-34-16,-11 3-1 0,1 4-44 15,0 0-19-15,-5-1-38 16,-5-2-1-16,0-8 26 0,0-8-14 15,-5-7-8-15,0-3-19 16,0-7-6-16,1-5-8 16,-1-6-2-16,-5-4 7 0,0 0-7 15,-4-4-3-15,-5-7-2 16,-1 0 16-16,-4-4-7 15,-5 0-1-15,-10-7-16 0,-5 0 9 16,-4-10-1-16,-5-1 5 16,-1-7 6-16,6-8-6 0,4-3-5 15,5-7 11-15,10-8-15 0,5-7 12 16,0-3-8-16,4-12 12 15,6-3-22-15,-1-4 22 0,1-3-15 16,9-4 15-16,0 0-18 16,5-4 11-16,0-3-20 0,5-1 15 15,0 5-14-15,5-8 13 0,-1 3-20 16,6-2 26-16,0-1-19 15,-1-4 22-15,6 4-17 16,-1-4 19-16,-4 5-15 0,9-1 15 16,-5-4-3-16,6 4 3 15,-6 0-10-15,5 0 9 0,-4 0-4 16,4 7 0-16,-4-6-5 15,4 2 8-15,0 1-11 0,1-4 17 16,-1 4-17-16,5-1 15 0,-5 1-18 16,10 3 20-16,-9 1-17 15,4-1 18-15,0 4-15 0,0 7 16 16,0 0-20-16,5 33 16 15,0-40-12-15,-5 15 12 16,5 25-13-16,-5-29 6 0,5 29 0 16,0 0-7-16,0-33 12 0,0 33 1 15,-4-33-6-15,4 33-5 16,0-29 13-16,0 29-15 0,-5-33 14 15,-5 4-18-15,10-3 20 16,-5 2-19-16,5 30 17 0,-5-43-10 16,1 10 3-16,-1 0-4 0,0 8 8 15,0-4-2-15,5 29 4 16,0-37-11-16,-5 12 10 15,5 25-12-15,-5-33 11 0,5 33-4 16,0-33 5-16,0 33-5 16,-9-32-4-16,9 32 1 0,-5-30 3 15,5 1 4-15,0 29 1 0,-5-32-5 16,5 32 4-16,-5-33-10 15,5 33 11-15,-5-29-10 0,5 29 10 16,0 0-5-16,-5-29 0 16,5 29 5-16,0 0-11 0,0 0 15 15,0 0-13-15,0 0 6 0,0 0-2 16,0 0 0-1,0 0 0-15,0 0-9 0,0 0 12 16,0 0-19-16,0 0 21 0,0 0-10 16,0 0 25-16,-9 29-20 15,4 14 14-15,-5 8-14 0,5 8 24 16,0 6-9-16,-4 4 13 15,-1 4-28-15,0 0 13 0,-4-4-7 16,4 0 6-16,-5-7-12 0,6-4 5 16,-6-10-18-16,5-12 25 15,10-36-23-15,-9 36 18 0,9-36-12 16,0 0 14-16,0 0-6 15,0 0 6-15,0 0 1 16,0 0-4-16,0 0 15 0,0 0-25 16,0 0 14-16,9-43-15 0,1-16 11 15,5-13-9-15,-1-19 13 16,-4-4-19-16,4 0 16 0,1 8-13 15,-5 14 10-15,-5 8-4 16,-1 14 10-16,6 14-13 0,-10 37 8 16,0-36-5-16,0 36 0 0,0 0-4 15,0 0-10-15,0 0 4 16,0 0 0-16,0 0 15 15,0 0-14-15,15 44 21 0,-1-1-22 16,6 8 20-16,-1 0-18 16,10 0 14-16,0 0-10 0,10 0 4 15,10-4 0-15,9 4-167 0,5-7-185 16,15 0-338-16,14-1-73 15</inkml:trace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47:07.67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D1A2D18-B167-4B89-AA12-67BFBA0FA28B}" emma:medium="tactile" emma:mode="ink">
          <msink:context xmlns:msink="http://schemas.microsoft.com/ink/2010/main" type="inkDrawing" rotatedBoundingBox="21245,13785 21404,12767 21452,12775 21293,13792" shapeName="Other"/>
        </emma:interpretation>
      </emma:emma>
    </inkml:annotationXML>
    <inkml:trace contextRef="#ctx0" brushRef="#br0">2538 640 143 0,'0'0'58'16,"0"0"-3"-16,0 0 19 16,0 0-16-16,0 0 11 0,0 0 6 15,0 0-25-15,0 0-8 16,0 0-21-16,0 0 8 15,0 0-7-15,0 0 17 0,0 0 4 16,0 0-29-16,0 0 13 16,19-40-27-16,-19 40 17 0,15-44-7 15,-15 44-10-15,14-43 20 16,-14 43-30-16,15-40 27 15,-15 40 21-15,9-37 30 16,-9 37-11-16,0 0-18 0,10-40 29 16,-10 40-36-16,10-43 2 15,-5 6-47-15,-5 37 50 0,4-40-32 16,-4 40 8-16,0-40-17 15,0 40-26-15,5-40 49 0,-5 40-39 16,0 0 33-16,10-40-25 16,-10 40 39-16,10-44-39 0,-10 44 12 15,5-32 0-15,-5 32-20 16,9-37 50-16,-9 37-41 15,5-36 29-15,-5 36-39 16,5-37 50-16,-5 37-55 0,0 0 45 16,0-50-19-16,0 50 12 15,5-55-12-15,-5 55-7 0,0-47 23 16,0 47-20-16,0 0 8 15,0 0 73-15,0-40 55 16,0 40-1-16,0 0-40 0,0 0-46 16,0 0-23-16,0 0-20 15,0 0 22-15,0 0-5 0,0 0 27 16,0 0-7-16,-5 47-8 15,-5 0 64-15,5 11 1 16,-4 4-2-16,4 11-6 0,-5 7 9 16,-4 8-27-16,4-8-8 15,-5 0-16-15,1-8-21 0,4-2-14 16,0-12-9-16,1-4-5 15,4-6-1-15,5-12-13 16,-5-3-13-16,5-33-162 0,0 0-380 16,5 36-157-16</inkml:trace>
  </inkml:traceGroup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in"/>
          <inkml:channel name="Y" type="integer" max="8000" units="in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5-15T04:47:19.32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24EF928-5ADD-4814-9FE7-B700BB0D5228}" emma:medium="tactile" emma:mode="ink">
          <msink:context xmlns:msink="http://schemas.microsoft.com/ink/2010/main" type="writingRegion" rotatedBoundingBox="13230,9424 13930,7982 14700,8356 14000,9798"/>
        </emma:interpretation>
      </emma:emma>
    </inkml:annotationXML>
    <inkml:traceGroup>
      <inkml:annotationXML>
        <emma:emma xmlns:emma="http://www.w3.org/2003/04/emma" version="1.0">
          <emma:interpretation id="{6EB5188A-5DAB-443B-AD0D-6AFB55153050}" emma:medium="tactile" emma:mode="ink">
            <msink:context xmlns:msink="http://schemas.microsoft.com/ink/2010/main" type="paragraph" rotatedBoundingBox="13230,9424 13930,7982 14700,8356 14000,9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4DBF3C-0C7B-411B-9B41-D19462638517}" emma:medium="tactile" emma:mode="ink">
              <msink:context xmlns:msink="http://schemas.microsoft.com/ink/2010/main" type="line" rotatedBoundingBox="13230,9424 13930,7982 14700,8356 14000,9798"/>
            </emma:interpretation>
          </emma:emma>
        </inkml:annotationXML>
        <inkml:traceGroup>
          <inkml:annotationXML>
            <emma:emma xmlns:emma="http://www.w3.org/2003/04/emma" version="1.0">
              <emma:interpretation id="{9CCB9C2D-A419-478F-A36D-25A1EFA2355F}" emma:medium="tactile" emma:mode="ink">
                <msink:context xmlns:msink="http://schemas.microsoft.com/ink/2010/main" type="inkWord" rotatedBoundingBox="13230,9424 13930,7982 14700,8356 14000,9798"/>
              </emma:interpretation>
            </emma:emma>
          </inkml:annotationXML>
          <inkml:trace contextRef="#ctx0" brushRef="#br0">208 0 291 0,'0'0'59'0,"0"0"30"15,0 0-9-15,0 0-6 16,0 0-18-16,0 0-1 0,0 0 5 15,10 51 15-15,-10-51 21 16,-10 58-13-16,0-14-2 16,-4 3-23-16,-6-7 14 15,1 4-39-15,0 0 7 16,4 3-27-16,-4-3 8 0,-1-4-26 15,20-40 16-15,-29 62-5 16,10-22 14-16,19-40-13 0,-24 40 5 16,24-40-15-16,0 0 7 15,0 0 1-15,0 0-5 16,0 0 0-16,0 0 12 0,0 0-21 15,0 0-21-15,0 0 23 16,0 0 7-16,0 0 10 16,0 0-39-16,0 0-49 15,0 0-47-15,0 0 7 0,0 0-19 16,0 0 2-16,0 0-2 15,0 0-10-15,0 0 17 16,0 0 5-16</inkml:trace>
          <inkml:trace contextRef="#ctx0" brushRef="#br0" timeOffset="464.0264">-49 481 253 0,'0'0'50'0,"0"0"-7"16,0 0 0-16,0 0 4 16,0 0 5-16,0 0-8 15,0 0-11-15,0 0-10 0,0 0 15 16,0-33-8-16,0 33-7 15,0 0 8-15,0 0 2 16,0 0 23-16,0 0 27 0,0 0 43 16,0 0-2-16,0 0-11 15,0 0-1-15,5 47-46 16,-10-7 9-16,5-40-25 15,0 48-20-15,0-48 5 0,0 40-38 16,0-40 24-16,0 0-35 16,5 40 24-16,-5-40-2 15,0 0-4-15,0 0 6 0,0 0-10 16,0 0 30-16,0 0-23 15,24 29-3-15,-24-29 8 0,34 11-12 16,-34-11 20-16,34 3-30 16,-10-6 27-16,-24 3-30 15,29 0 22-15,-29 0-24 16,0 0 23-16,0 0-54 0,30-4-197 15,-30 4-117-15,0 0-67 16</inkml:trace>
          <inkml:trace contextRef="#ctx0" brushRef="#br0" timeOffset="1180.0675">-563 1274 293 0,'0'0'70'15,"0"0"36"-15,0 0-12 16,0 0-28-16,0 0-21 0,0 0-19 15,0 0 14-15,34-44-9 16,0 8-25-16,-10 10 0 0,-24 26 1 16,34-40-1-1,-34 40-10-15,29-43 11 0,-15 3-1 16,-14 40-6-16,5-44 0 15,-5 44-5-15,-9-36-4 16,9 36 9-16,-30-19 0 0,1 19-4 16,0 11 4-16,-5 4 0 15,5 10 0-15,29-25-4 0,-34 37 4 16,34-37 0-16,-29 36-12 15,29-36 8-15,-10 40 1 16,10-40 13-16,0 0 15 0,15 40 16 16,-15-40-14-1,44 33-13-15,-6-15 21 0,1-3 0 16,0-8 5-16,-5 8 24 15,0-4 6-15,0-1-20 0,-34-10-15 16,34 19 71-16,-34-19 24 16,0 0-21-16,0 0-75 15,10 58 0-15,-10-58-37 0,-20 47 3 16,20-47 10-16,-39 37-71 15,39-37-75-15,-38 32-90 16,4-13-30-16,34-19-50 0</inkml:trace>
          <inkml:trace contextRef="#ctx0" brushRef="#br0" timeOffset="1667.0954">-161 1449 663 0,'0'0'177'16,"0"0"11"-16,0 0-36 15,0 0-71-15,0 0-32 0,29-44-23 16,-29 44-5-16,25-58-16 16,-6 3-5-16,-4 1-21 0,-6-8-5 15,11 0-17-15,-1 0 20 16,1 7 10-16,-1 12 0 15,0 3 8-15,-19 40 5 0,0 0 0 16,0 0 8-16,34-18-8 16,-34 18 8-16,0 0 23 15,0 0 6-15,25 58 3 16,-6-7 15-16,-9-4-73 0,-5-3 54 15,0 3-18-15,-5-47-24 16,0 58 38-16,4-7-9 16,1-7 8-16,-5-44-2 0,5 47-35 15,-5-47 13-15,10 44-15 16,-10-44 21-16,0 0-16 0,0 0-121 15,9 44-105-15,-9-44-59 16,0 0-54-16</inkml:trace>
          <inkml:trace contextRef="#ctx0" brushRef="#br0" timeOffset="1881.1076">14 1307 945 0,'0'0'297'0,"0"0"-7"15,0-37-105-15,0 37-96 0,34-32-24 16,0 6-40-16,0 1 2 15,5 3-42-15,0 0-156 16,-5 0-296-16,-5 0-156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49.9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A6A535D-87CE-4A51-8485-712FB4D9CCD1}" emma:medium="tactile" emma:mode="ink">
          <msink:context xmlns:msink="http://schemas.microsoft.com/ink/2010/main" type="inkDrawing" rotatedBoundingBox="13056,14412 16040,8369 16134,8416 13149,14459" semanticType="callout" shapeName="Other">
            <msink:sourceLink direction="with" ref="{5B40461C-82CF-4EFF-AD05-619826AEF18D}"/>
            <msink:sourceLink direction="with" ref="{60E5E726-3341-4BF9-9B69-4B77118BB24A}"/>
          </msink:context>
        </emma:interpretation>
      </emma:emma>
    </inkml:annotationXML>
    <inkml:trace contextRef="#ctx0" brushRef="#br0">2960 0 386 0,'-10'26'158'16,"6"3"8"-16,-6 4 9 0,-5 12-27 15,0 6 40-15,-5 9-4 16,1 6 11 0,-6 8-17-16,-9 11-25 0,-6 7-9 15,-4 4-52-15,-10 11-49 0,-10 8 10 16,-15 14 26-16,-5 8 14 15,-14 14-15-15,-1 16 20 16,-4 10-21-16,-1 8-39 0,1 7-12 0,9 4 10 16,1-4-9-16,4-7-8 0,5-12-15 15,0-3 9-15,6-4 8 16,9-3 29-16,0-12-4 0,0-3-14 0,5 0-24 31,0-8-1-31,0 1 2 0,4-5 3 16,-4 1-16-16,5-7 7 15,5-9 4-15,5-6-3 0,4-12-7 16,-4-10 8-16,5-5-2 0,4-10-15 16,1-4 18-16,5-8 1 15,-1 1-7-15,1-12-11 0,-1 4 16 0,6-3 6 16,-1 3-7-16,0-4-13 16,6-7 9-16,-1 4 9 15,1-8-7-15,4-3-9 16,0-8 12-16,20-33 0 0,-24 45-5 0,24-45-9 15,-20 44 15-15,20-44-1 0,-20 41-8 16,20-41-5-16,-20 51 12 0,1-14 6 16,4-3-4-1,15-34-6-15,-25 40-5 16,11-10 0-16,14-30 11 0,-15 33 0 16,15-33-6-16,0 0-9 15,0 0 4-15,0 0 11 0,0 0-25 16,0 0-169-16,0 0-277 0,0 0-245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8.37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C90CBF4-412F-4253-9ED9-DAF27B3C6A1A}" emma:medium="tactile" emma:mode="ink">
          <msink:context xmlns:msink="http://schemas.microsoft.com/ink/2010/main" type="inkDrawing" rotatedBoundingBox="8987,13600 16158,11276 16233,11506 9061,13830" semanticType="underline" shapeName="Other">
            <msink:sourceLink direction="with" ref="{00404685-FFB6-4AFF-9875-16691440DA83}"/>
            <msink:sourceLink direction="with" ref="{ABB97B1C-3D11-48CD-A328-E11A4F3FC933}"/>
          </msink:context>
        </emma:interpretation>
      </emma:emma>
    </inkml:annotationXML>
    <inkml:trace contextRef="#ctx0" brushRef="#br0">26 2341 1576 0,'-29'22'308'16,"14"-7"49"-16,15-15-45 0,10 18-77 15,9-14-30-15,11-4-37 0,19-15-53 0,15-14-22 16,30-8-12-16,29-19-8 16,39-17-8-1,50-27-19-15,44-15-11 16,50-14 37-16,49-11 19 15,44-8-37-15,39-11-37 0,25-4 6 16,25 8-16-16,-1 4-10 0,-4 7 3 0,-20 14 0 16,-19 19 2-16,-41 19-5 15,-48 15 3-15,-49 14 0 0,-55 15-3 16,-59 7 6-16,-44 4 5 16,-50 4-46-16,-39-4-45 15,-34 7-42-15,-25 30-43 16,-20-37-60-16,-19 19-115 0,-10 7-157 15,-15 0-203-15,-1 3-112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55.289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627 247 800 0,'0'0'179'0,"0"0"23"0,0 0 68 16,-25 4-91-16,1 15-12 0,-1 21-9 16,-4 16-63-16,-1 10-9 0,0 15-25 15,1 1-18 1,9-1-8-16,15-7 42 15,15-11-14-15,15-4-5 0,9-4-20 0,25-14-2 16,25-15-15-16,10-12 0 16,14-14-6-16,0-22-7 15,1-15-3-15,-16-11-1 0,-4-14-12 16,-15-5 3-16,-20-7 5 0,-14-7 2 16,-21-8-5-16,-19-7-7 15,-24-4 28-15,-16 8 37 16,-29 14-10-16,-19 19 9 0,-26 37-10 15,-19 37-26-15,-10 37 11 16,-14 25 5-16,9 23 13 0,5 7-1 16,20 0-19-16,29-7-6 0,21-8-9 15,33-10 18-15,20-8 9 0,30-8-3 16,25-11 12-16,19-14-18 16,25-11-25-16,24-19-5 15,20-19 0-15,10-10 10 16,5-19-3-16,0-4-1 0,-15-10-6 0,-19-16 3 15,-15-10-12-15,-25-16 2 16,-25-10 7-16,-19-8 0 0,-30 7-4 0,-20 19-3 16,-29 23 10-16,-34 36 4 15,-16 44 4-15,-19 38-1 0,-10 32 3 16,-5 27-6-16,0 10 3 0,20 5 7 31,25-8-9-31,24-4-2 0,30-11 12 16,24-15 13-16,30-14-1 0,34-15-15 0,20-19-6 15,30-29-5-15,14-19 4 0,20-14-4 16,5-19-4-16,0-15 0 0,-5-11 0 31,-10-14 0-31,-19-8-5 0,-15-19-2 16,-15-14 2-16,-20-19-4 0,-15-10 5 16,-24-1 0-16,-20 7 0 15,-19 23 0-15,-20 33 4 0,-25 41 0 16,-15 40 0-16,-24 49 6 15,-5 32 1-15,-11 30 8 0,6 15-12 16,10 0-6-16,10 4 3 0,24-19 2 16,25-18 9-16,29-8 12 15,30-18-4-15,29-19-6 0,30-22-9 0,30-22-2 16,19-18 10-16,15-19-12 16,5-8-7-1,0-10 7-15,-14-12 11 0,-11-14-5 0,-19-11-6 16,-11-12-10-16,-18-7 10 0,-16 4 3 15,-20 19-6 1,-19 17-9-16,-10 23-2 0,5 48 0 16,-44-3-47-16,-10 29-128 0,0 29-142 15,-10 19-174-15,5 15-193 16,-5 7-66-16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12.77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2CFC829-3FBB-45EA-8061-E2174D292212}" emma:medium="tactile" emma:mode="ink">
          <msink:context xmlns:msink="http://schemas.microsoft.com/ink/2010/main" type="inkDrawing" rotatedBoundingBox="14168,2967 15787,6437 15628,6511 14009,3041" semanticType="underline" shapeName="Other">
            <msink:sourceLink direction="with" ref="{60E5E726-3341-4BF9-9B69-4B77118BB24A}"/>
          </msink:context>
        </emma:interpretation>
      </emma:emma>
    </inkml:annotationXML>
    <inkml:trace contextRef="#ctx0" brushRef="#br0">2648 1946 902 0,'0'0'5'0,"19"26"132"16,6 7 85-16,10 11 52 15,4 26 16-15,10 19 6 16,0 33-72-16,11 33-9 15,4 37-72-15,5 26-35 0,9 19 8 0,6-5-22 0,10 1 2 16,4-4-12-16,11-11-30 16,-1-11-19-1,-5-11-12-15,-4-22-13 16,-10-23-3-16,-11-18-3 0,-9-22-7 16,-9-22 3-16,-16-23 4 0,-15-14-2 15,-4-15-2-15,-25-37 9 0,20 33-9 16,-20-33 6-16,0 0-9 15,19 30-30 1,-19-30-110-16,25 29-177 0,-25-29-230 16,44 33-212-16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58.094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455 156 2255 0,'-20'-11'91'16,"5"8"36"-16,-5 17 10 0,-14 31 13 16,-10 21-38-16,-6 23-29 0,-4 7-32 15,5 0-18 1,14-4-8-16,6 1 5 0,19-8-4 15,15-11-2-15,15-4-9 0,14-11-11 16,15-15 2-16,15-11 9 16,10-18-22-16,0-15 24 0,-5-7-17 15,-5-12 7-15,-5-6 0 0,-4-16-10 16,-1-15 13-16,-10-14-10 16,-5-11 11-16,-9-22-17 0,-5-8 16 15,-16-8-10-15,-9-6 20 0,-9 14 48 16,-16 11-13-16,-9 19 7 0,-16 33-28 15,-19 29 3-15,-14 42-5 16,-16 28-1-16,-9 23 9 0,4 19-23 16,11 3 4-16,14-4-24 15,25 0 9-15,14 1-6 0,25-16-6 0,20 1 8 16,20-15-5-16,24-15 13 16,10-19-14-16,20-14 7 0,5-11-3 0,0-12 5 15,-1-10-2-15,-4-15-3 16,-10-12 11-16,-5-14-11 0,-5-18 8 15,-14-19-8-15,-6-8 6 0,-14-7 14 32,-15 8 25-32,-10 14 49 0,-15 15-1 15,-20 30-47-15,-19 33-22 0,-15 29-6 16,-20 30-13-16,-9 15 1 16,4 18-2-16,6 4-14 0,14 0-65 15,10 8-227-15,10-1-268 0,9-3-453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5:10.746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595 477 657 0,'0'0'153'0,"0"0"30"0,0 0 5 15,0 0 29-15,0 0-43 16,-30-22-16-16,5 14-23 0,-4 19 0 16,-1 15-2-16,-4 15-20 15,-1 7-25-15,1 7-29 16,-1 8-16-16,6 4-17 0,4-5-26 16,10-6 0-16,15-1 53 15,10-7-4-15,15-3-9 0,9-16-17 0,11-7-14 31,4-14 10-31,5-8 0 0,0-11-13 16,-4-15 2-16,-1-11-8 16,-10-7 0-16,6-19 0 0,-11-11 21 0,1-19-2 0,-1-14 18 15,-4-4-7-15,-6-3 34 0,-9 10 48 16,-15 8-33-16,-10 15-16 31,-10 22-10-31,-14 15-14 0,-15 25-13 16,-10 30-12-16,-15 34 4 15,-15 32 1-15,-5 23-13 0,6 15 2 0,9 3-4 0,15-7-4 32,24-4-8-32,21-15 8 0,24-7 0 15,29-11 4-15,20-19-4 16,20-18 3-16,15-15 5 16,9-18 4-16,16-19-2 0,-1-10-17 15,-5-16 11-15,-4-18 1 16,-6-19-2-16,-9-14-3 0,-15-23 0 15,-10-7-7-15,-20 0 2 0,-24 8 9 16,-20 18 1-16,-39 29 1 16,-30 38 0-16,-40 44 0 0,-24 40-6 15,-19 45 0 1,-16 36 11-16,-9 16 3 16,14 11 5-16,25-12-6 0,30-11-6 0,39-10-7 0,34-16-4 31,30-18 1-31,40-11 7 0,29-22-2 0,20-19-2 15,14-18 4-15,11-18 5 0,4-23-4 16,5-18-1-16,-5-15-4 16,1-26 9-1,-11-19-9-15,-9-21 3 0,-10-19-8 16,-20-11-1-16,-15 3 6 16,-29 16 0-16,-25 21 2 0,-30 38-2 15,-29 32 3-15,-29 31-1 16,-21 29 7-16,-4 14-17 0,-5 16-127 15,-10 3-236-15,5 7-394 16,-10-3-302-16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5:13.029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313 869 1611 0,'-20'-15'40'31,"6"15"44"-31,-1 15-18 0,-10 21 45 16,1 20 3-16,-1 10-55 15,5 5-10-15,1 2-8 0,14-2-4 0,5-8 18 16,9-4 1 0,16-11-11-16,10-15 5 0,14-18-19 15,20-19-14-15,10-22-1 0,9-22-2 16,-4-7 3-16,-5-16-8 16,-20-10-3-16,-5-15 1 0,-19-4 12 15,-21-10 0-15,-9-1 115 16,-15 0-5-16,-14 4 37 0,-16 14-10 0,-9 16-39 15,-10 18-21-15,-10 22-33 0,-10 33-23 16,0 26-10-16,-4 26-1 16,-6 22 4-16,10 19-19 0,15 7-6 15,10 0-12 1,20 0 4-16,14-7-5 0,25 3 5 0,14-18 0 0,21-15 9 0,14-22-9 16,15-18 4-16,10-16-4 31,5-14 6-31,-1-15-2 0,6-14-8 15,-10-8 0-15,-15-11 1 16,-5-15 3-16,-5-11 0 0,-14-19 3 16,-6-14 0-16,-9-4 0 15,-15 4 6-15,-10 7 25 0,-5 19 103 0,-5 22 18 0,-10 18-54 16,0 22-54-16,-9 38-25 0,-16 32-8 16,-9 38-8-1,-5 22-4-15,-5 18-2 0,5 11 2 16,10 1-2-16,9-9 3 15,16-6-3-15,14-15-3 0,15-12 3 16,14-14 4-16,16-22-7 16,4-11-2-16,16-23-6 15,-1-14 8-15,5-19-2 0,0-26-13 0,-10-14 18 16,-4-23 0-16,-1-25 0 16,-15-12-5-16,-4-14 9 0,-5 4-4 15,-10 6 0-15,-10 20 13 0,-10 17 10 16,0 19 0-16,-10 23-4 15,-9 25-16-15,-11 33 1 16,-9 27-9-16,-10 25 1 0,5 11-22 0,4 12-177 16,6-1-151-16,5 11-204 0,9 5-336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5:18.801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467 192 670 0,'-24'11'97'15,"24"-11"1"-15,-35 15-7 16,35-15-52-16,-34 44 12 15,9 12-21-15,6 7 0 16,9 7 24-16,0 0-16 0,10 0 23 16,10-3-23-16,4-8 73 15,6-4-18-15,15-14-36 0,4-12-46 0,15-14 24 16,10-15-35-16,5-18 0 16,-5-16-10-1,0-6 21-15,-5-12-5 0,-9-7-10 0,-16-8 91 16,-14 1 19-16,-20 7 15 15,-15 3-9 1,-19 12 31-16,-16 15-3 0,-14 10-19 16,-5 30-34-16,-19 30-22 15,-1 36-13-15,-9 34-13 16,-1 26 8-16,5 11 6 0,16-1-3 16,14-6-25-16,19-8 8 0,21-19-6 15,24-18 5-15,19-22-17 16,31-33 19-16,23-30-26 15,26-26 6-15,24-33-14 0,5-22-7 0,10-22 16 16,-10-12-25-16,-5-14 25 16,-19-8-23-16,-16-14 19 15,-28-11-20-15,-21-1 15 16,-29 12-12-16,-25 10 42 0,-24 31 29 16,-20 25 32-16,-25 40-34 15,-15 38-3-15,-9 48-29 16,-15 40 6-16,5 30 8 0,4 15 5 15,26 3-10-15,19-7-12 0,19-11 0 16,31-11 1-16,19-15 1 16,24-26-13-16,30-25 14 0,20-34-12 15,25-30-13-15,4-25 3 16,1-15-8-16,-6-26 5 0,-14-11-5 16,-10-15 5-16,-15-15 0 15,-15-10 0-15,-14 3-8 0,-20 3 8 16,-10 19 0-16,-25 23 34 15,-4 21-44 1,-21 34 22-16,-9 33-9 0,-10 33-9 0,-19 23 11 16,4 32 11-16,0 20-23 15,10 17-59-15,15 8-148 16,10 8-163-16,14 3-235 0,21 11-257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5:20.156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610 493 270 0,'-20'44'44'16,"1"-7"31"-16,4-4-22 16,5-7 58-16,10-26-4 15,-5 26 19-15,5-26 59 0,0 0 57 0,0 0 61 16,0 0-29-16,0 0-36 0,-5 33-48 16,-5-11-69-1,6 0-38-15,-6 4-33 0,0 4-19 0,0-4-18 0,5-4-13 16,0 0 5-16,5-22 4 15,0 0 8 1,25 33-4-16,4-11-11 0,6-14 2 16,-1-4 1-16,6-12 0 15,4-7-2-15,-5-11-1 0,1-10-2 16,-6-5 7-16,-4-11-7 16,-15-7-3-16,-6-7-1 0,-9-12 1 0,-14 4 17 15,-11 4 24 1,-14 11-17-16,-11 18 20 0,-14 26-9 15,-10 26 4-15,-9 30 9 0,-6 26 8 16,-9 18 20-16,9 11 16 16,10 7-30-16,15 1-32 0,15-1-18 15,19-3-1-15,20-4-5 0,20-15 6 16,20-7 6-16,14-15-15 0,15-15 0 16,20-14 8-16,5-19-2 15,9-15-6-15,1-22 12 0,9-14-12 16,-4-8 4-16,-1-8 3 0,-9-10-7 15,-5-12-4-15,-10-14 0 16,-10-12-2-16,-15-6 6 0,-10-5 0 16,-14 4 12-16,-20 15-1 15,-15 11 21-15,-14 26 10 0,-16 18-12 16,-14 30-1-16,-20 30-29 0,-15 22 20 16,-9 21 1-16,-1 12-11 15,1 11 7-15,14 0-11 0,15 0 12 0,20-7-11 16,19-8-7-16,16-4-8 15,18-10 17-15,21-8-9 0,14-19 9 16,16-6-6-16,14-23-1 0,5-11-2 16,4-8 2-16,6-11-2 15,-10-10 3-15,-5-12-3 16,-5-11-3-16,-5-11 11 0,-10-18-14 16,-14-15 9-16,-6-11-3 15,-9-1 2-15,-20 9 10 0,-15 10 33 0,-9 22 19 0,-16 34-32 16,-24 29 1-16,-15 41 35 0,-14 37 3 31,-16 26 11-31,1 18 31 0,10 0-51 16,4-4-19-16,30-10-28 0,10-8-3 15,24 0-8-15,20-12-4 0,15-10 7 0,15-11-13 16,14-15 19-16,6-15-13 16,9-11 0-16,5-11 0 0,-4-15 11 15,4-7-7-15,-5-15-10 16,-5-11 15-16,-4-3-16 15,-6-9 11-15,-9 1-10 0,-5 0-5 0,-11 4-51 16,-4 7-115-16,-10 11-89 0,5 37-177 16,0 0-515-1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5:28.65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23AD4A6-8AA6-4740-9F9C-8B405138EA99}" emma:medium="tactile" emma:mode="ink">
          <msink:context xmlns:msink="http://schemas.microsoft.com/ink/2010/main" type="writingRegion" rotatedBoundingBox="4665,7180 4712,11182 1572,11219 1525,7217"/>
        </emma:interpretation>
      </emma:emma>
    </inkml:annotationXML>
    <inkml:traceGroup>
      <inkml:annotationXML>
        <emma:emma xmlns:emma="http://www.w3.org/2003/04/emma" version="1.0">
          <emma:interpretation id="{E3408FAB-933C-4214-8E2D-A2F60C262BA4}" emma:medium="tactile" emma:mode="ink">
            <msink:context xmlns:msink="http://schemas.microsoft.com/ink/2010/main" type="paragraph" rotatedBoundingBox="4665,7180 4712,11182 1572,11219 1525,7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5E5F7C-1AFF-4D7D-AFFB-7E2DE3928D19}" emma:medium="tactile" emma:mode="ink">
              <msink:context xmlns:msink="http://schemas.microsoft.com/ink/2010/main" type="line" rotatedBoundingBox="4665,7180 4712,11182 1572,11219 1525,7217"/>
            </emma:interpretation>
          </emma:emma>
        </inkml:annotationXML>
        <inkml:traceGroup>
          <inkml:annotationXML>
            <emma:emma xmlns:emma="http://www.w3.org/2003/04/emma" version="1.0">
              <emma:interpretation id="{DC8394B4-7C87-4544-8497-148C2B7AE598}" emma:medium="tactile" emma:mode="ink">
                <msink:context xmlns:msink="http://schemas.microsoft.com/ink/2010/main" type="inkWord" rotatedBoundingBox="3211,7198 3225,8419 2212,8430 2198,7209"/>
              </emma:interpretation>
              <emma:one-of disjunction-type="recognition" id="oneOf0">
                <emma:interpretation id="interp0" emma:lang="" emma:confidence="0">
                  <emma:literal>J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+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-479-1859 1127 0,'0'0'40'0,"-15"82"149"16,-4 6 49-16,-11 23-98 0,-4 7-77 15,-6 15-17-15,-9 4-28 16,0-4-13-16,0-11 14 0,-1-18-19 0,6-23 17 0,5-18-32 16,4-26-101-16,1-19 11 15,-1-33 40-15,1-22 36 16,-6-29 15 0,1-27 27-16,-6-17-8 0,1 2-5 15,5 12 79-15,9 23 25 16,5 17-16-16,25 56-60 0,-39-15-1 15,10 30 12-15,9 26-9 16,-5 22-26-16,5 22-4 0,1 11-9 16,4 11-310-16,0 4-254 0</inkml:trace>
        </inkml:traceGroup>
        <inkml:traceGroup>
          <inkml:annotationXML>
            <emma:emma xmlns:emma="http://www.w3.org/2003/04/emma" version="1.0">
              <emma:interpretation id="{52A98E9B-DD63-4462-AB72-37E9B5C0E723}" emma:medium="tactile" emma:mode="ink">
                <msink:context xmlns:msink="http://schemas.microsoft.com/ink/2010/main" type="inkWord" rotatedBoundingBox="4684,8745 4712,11182 1572,11219 1543,878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39.2559">-370-296 1577 0,'0'0'15'15,"0"0"16"-15,0 0-34 16,0 0-74-16,0 0-240 0,-15 33-90 0</inkml:trace>
          <inkml:trace contextRef="#ctx0" brushRef="#br0" timeOffset="-1016.4813">-139 1082 1224 0,'-25'-37'58'0,"25"37"28"0,0 0 103 16,-24 34 8-16,4 21-54 15,5 23-60-15,-4 10-36 16,4 12-31-16,0 0-24 0,0-4 17 15,5-4-12-15,1-7-201 0,4-11-202 16,-5-15-107 0</inkml:trace>
          <inkml:trace contextRef="#ctx0" brushRef="#br0" timeOffset="-538.8634">-513 584 948 0,'-40'18'105'0,"40"-18"97"15,-34 52-1-15,9 3-71 0,1 12-42 16,9-5-63-16,10 1-21 15,0 0 13-15,0-11-2 0,-5-4-13 16,10-48-7-16,-5 37-21 0,5-37 36 16,0 0 9-16,0 0-28 15,-34 26 9-15,4-23 0 0,-4-17 4 16,-6-9-2-16,1-10 1 16,0 0-24-16,-6 0 9 15,6 3 44-15,9 15 67 16,-14 12-7-16,14 14-15 0,-4 15 12 0,4 14 7 15,6 12 22-15,-6 11 9 0,5 3-13 16,-4 12-24 0,-11 3-27-16,1 8-17 15,-10 10-2-15,-5 5-10 0,-20-1 4 16,0-3-15 0,-10-11-13-16,5-15 0 0,0-15 4 15,11-15-14-15,3-18-8 0,11-15-55 16,10-18-153-16,5-23-238 0,19-29-236 15</inkml:trace>
          <inkml:trace contextRef="#ctx0" brushRef="#br0" timeOffset="-1311.1516">994 0 710 0,'0'0'18'0,"0"0"115"15,0 0 42-15,0 40-52 0,5 8-41 16,-5 12 16-16,-5 6 7 16,-5 4-35-16,-5 4-29 0,-9-4 35 15,-11 4-5 1,-4-4-37-16,-10 4-14 16,-10 0-9-16,-1-7-20 0,6-8 18 15,0-7 1-15,-5-12 12 0,5-14 0 0,0-4-15 16,-5-11-13-16,-1 0 3 31,11-3 3-31,0 7 10 0,5-4 7 16,9 11 14-16,1 0 0 15,4 11-11-15,5 4-1 0,6 0-16 16,4 4-21-16,10-1 7 16,0-3 20-16,5-3-5 15,5-1-32-15,-5-33-237 0,15 44-214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07.9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AE5BE9E-75AD-436E-8290-4A2AAA0A0FA1}" emma:medium="tactile" emma:mode="ink">
          <msink:context xmlns:msink="http://schemas.microsoft.com/ink/2010/main" type="inkDrawing" rotatedBoundingBox="3969,4959 5372,1180 7683,2038 6280,5817" semanticType="callout" shapeName="Other">
            <msink:sourceLink direction="with" ref="{67F63F09-403F-4D32-8C0B-9254F00B0E50}"/>
          </msink:context>
        </emma:interpretation>
      </emma:emma>
    </inkml:annotationXML>
    <inkml:trace contextRef="#ctx0" brushRef="#br0">1581 585 1202 0,'-34'-52'305'16,"-10"1"-16"-16,-6 10-34 16,-9 8-65-16,-5 7-19 0,-5 19-48 15,-10 10-31 1,-9 23-19-16,-6 30-39 0,-14 40-9 16,-11 33 42-16,-4 41 21 15,-5 29-1-15,-5 38-5 0,15 33-16 16,10 25-16-1,24 8-25-15,30-11 7 0,34-22-20 0,30-23-5 16,39-33 7 0,25-33-4-16,39-33-16 0,30-44 9 15,30-53 6-15,19-36-7 16,24-44-7-16,26-42 8 0,24-39 9 0,0-34-9 0,-10-41-17 16,-29-29 9-16,-30-27 10 15,-45-28-12 1,-38-34 1-16,-45-41-1 0,-40-22-10 0,-39-7 10 15,-44 33-7-15,-35 56 38 16,-29 66-4 0,-25 81-3-16,-24 78-10 0,-20 78 8 0,-10 73 8 15,0 56-3-15,-5 33-5 0,24 11-6 16,31-7-9-16,33-4-6 16,45-15-96-16,40-7-158 0,39-19-181 15,39-25-274 1,25-23-118-16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08.99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C7097D6-D5C0-43BA-AC13-89A63928EBAA}" emma:medium="tactile" emma:mode="ink">
          <msink:context xmlns:msink="http://schemas.microsoft.com/ink/2010/main" type="inkDrawing" rotatedBoundingBox="15355,8866 16063,3535 19243,3957 18535,9289" hotPoints="17661,3818 18841,6747 16875,9217 15694,6288" semanticType="enclosure" shapeName="Ellipse">
            <msink:destinationLink direction="with" ref="{BC20EFAE-BD2B-49B3-ABDB-9B237969BEC5}"/>
            <msink:destinationLink direction="with" ref="{251AB2C2-D4A1-49B2-BE3B-2674BA75E8DB}"/>
            <msink:destinationLink direction="from" ref="{70953AA4-2D42-4D34-8659-70D6F63BA505}"/>
          </msink:context>
        </emma:interpretation>
      </emma:emma>
    </inkml:annotationXML>
    <inkml:trace contextRef="#ctx0" brushRef="#br0">2168 40 2512 0,'-93'-52'292'16,"-25"30"-48"-16,-40 44-1 0,-29 55-29 16,-25 75-60-16,-20 70-37 15,-4 55-46-15,4 59 10 0,16 48-25 31,28 30-9-31,41 7-33 0,48 4-6 16,50-8-3-16,49-18 4 16,54-25 16-16,50-31 3 15,43-40-17-15,45-44 1 0,30-49 0 16,19-47-4-16,11-56-3 0,-1-52-5 16,-10-55 5-16,-9-66 11 15,-10-63 5-15,-11-63-18 16,-9-63-14-16,-10-63 22 15,-14-74-15-15,-26-62-4 0,-23-41-3 0,-41-23 21 16,-39 9-15-16,-49 43 9 0,-54 71-13 16,-59 84 6-16,-59 90-19 15,-45 88 7-15,-34 85 22 0,-25 77 6 16,-15 64-13-16,10 43-4 16,20 27-22-16,40 14-95 15,43 4-80 1,45 4-84-16,40-4-124 0,48-7-220 15,45-4-234-15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29.86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7E00498-0990-4020-A3D8-F9E98D559ABA}" emma:medium="tactile" emma:mode="ink">
          <msink:context xmlns:msink="http://schemas.microsoft.com/ink/2010/main" type="writingRegion" rotatedBoundingBox="15768,10934 16236,10934 16236,11322 15768,11322"/>
        </emma:interpretation>
      </emma:emma>
    </inkml:annotationXML>
    <inkml:traceGroup>
      <inkml:annotationXML>
        <emma:emma xmlns:emma="http://www.w3.org/2003/04/emma" version="1.0">
          <emma:interpretation id="{191F3BFF-DA02-4E9A-93EA-65F1A3C819E3}" emma:medium="tactile" emma:mode="ink">
            <msink:context xmlns:msink="http://schemas.microsoft.com/ink/2010/main" type="paragraph" rotatedBoundingBox="15768,10934 16236,10934 16236,11322 15768,11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5A8ED0-9D60-48C5-8650-634F9C658696}" emma:medium="tactile" emma:mode="ink">
              <msink:context xmlns:msink="http://schemas.microsoft.com/ink/2010/main" type="line" rotatedBoundingBox="15768,10934 16236,10934 16236,11322 15768,11322"/>
            </emma:interpretation>
          </emma:emma>
        </inkml:annotationXML>
        <inkml:traceGroup>
          <inkml:annotationXML>
            <emma:emma xmlns:emma="http://www.w3.org/2003/04/emma" version="1.0">
              <emma:interpretation id="{69508122-237B-455C-8439-12BF497CBEC4}" emma:medium="tactile" emma:mode="ink">
                <msink:context xmlns:msink="http://schemas.microsoft.com/ink/2010/main" type="inkWord" rotatedBoundingBox="15768,10934 16236,10934 16236,11322 15768,11322"/>
              </emma:interpretation>
              <emma:one-of disjunction-type="recognition" id="oneOf0">
                <emma:interpretation id="interp0" emma:lang="" emma:confidence="0">
                  <emma:literal>&gt;</emma:literal>
                </emma:interpretation>
                <emma:interpretation id="interp1" emma:lang="" emma:confidence="0">
                  <emma:literal>]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182 0 743 0,'0'0'88'16,"25"22"62"0,-1-11-2-16,1-11-10 0,-5 4-19 15,-1-1-12-15,11 1-13 16,-5-4 1-16,-1 0-38 0,-4 4-38 16,-20-4 29-16,24 3-12 15,-24-3 32-15,0 0-12 0,0 0 2 0,0 0-3 0,0 0-41 31,0 0 13-31,0 0-23 0,0 0-2 16,0 0-2-16,0 0-8 16,0 0 4-16,0 0 0 15,0 0-3-15,30-7 17 0,-30 7 3 16,0 0-13-16,20-11 5 16,-20 11 31-16,0 0 13 0,0 0 20 15,-30 41-33-15,-19 10-24 0,-15 8 1 16,-20 4-35-16,-24 4-246 15,-25 7-407-15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14.96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DA5404B-6449-480E-975C-0B5231695027}" emma:medium="tactile" emma:mode="ink">
          <msink:context xmlns:msink="http://schemas.microsoft.com/ink/2010/main" type="inkDrawing" rotatedBoundingBox="8837,15822 11524,15028 11589,15248 8902,16042" semanticType="callout" shapeName="Other">
            <msink:sourceLink direction="with" ref="{FB9A7E4E-C5B8-4414-9020-DDE659F37E06}"/>
            <msink:sourceLink direction="with" ref="{98EA6131-21B4-4C2B-9BBD-2963EBECE87A}"/>
          </msink:context>
        </emma:interpretation>
      </emma:emma>
    </inkml:annotationXML>
    <inkml:trace contextRef="#ctx0" brushRef="#br0">282 1456 785 0,'-25'4'156'16,"1"3"29"-16,-11-3 15 0,-9 7 9 15,-10 0-18-15,-15 8-24 16,-10 14-44-16,-20 8-60 15,-9 7 41-15,-10 3 13 0,-10 5-11 32,-10-1-28-32,-5 1-30 0,0-1-31 15,-5 0-10-15,10-7 3 0,5-3 1 0,5-1-21 0,15-11 17 16,5-7 3-16,14-4-10 16,15-3-11-1,15-8 7-15,10-4 16 0,10 1-23 16,4-5 11-16,6 1 0 15,9-8-19-15,0 1-33 0,1 3-13 16,-1-8 28-16,1 1 12 16,-6-4 3-16,5 4-13 0,-4-5 11 0,4 1 24 0,-4 0-5 15,4 4-17-15,0 3-63 16,25 4-33 0,-24-3-125-16,24 3-108 0,0 0-82 15,0 0-78-15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11.37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5B5F2B1-17D1-42EF-BDA7-7C0C0141AB49}" emma:medium="tactile" emma:mode="ink">
          <msink:context xmlns:msink="http://schemas.microsoft.com/ink/2010/main" type="inkDrawing" rotatedBoundingBox="5050,5409 7365,15542 6956,15635 4641,5503" semanticType="callout" shapeName="Other">
            <msink:sourceLink direction="with" ref="{FB9A7E4E-C5B8-4414-9020-DDE659F37E06}"/>
            <msink:sourceLink direction="with" ref="{67F63F09-403F-4D32-8C0B-9254F00B0E50}"/>
          </msink:context>
        </emma:interpretation>
      </emma:emma>
    </inkml:annotationXML>
    <inkml:trace contextRef="#ctx0" brushRef="#br0">2206 10157 1924 0,'-20'-15'174'0,"0"-7"20"0,0-19-25 16,-4-18-34-16,-1-11-55 0,1-19 4 15,-6-18-13-15,0-15 2 16,-4-26-45-16,-10-22 1 0,-1-18-29 16,-4-30 14-16,-10-22-14 15,-5-30 15-15,-5-29-2 0,-5-8-13 0,-10-14-6 16,-4 7 26-16,-1 3-20 16,-5 8 11-16,6 11 3 0,-6 15-11 0,10 15 1 15,1 15-4-15,9 14 10 16,5 4-16-16,10 11 21 0,4 0-19 15,11 3-2 1,0-10 10-16,4-8-13 16,1-11 9-16,4 4 0 0,-4 11 8 0,5 15-23 15,-1 22 22-15,1 26-14 16,-1 22 7-16,6 25 0 0,-6 20-11 0,10 14 17 16,1 11-11-16,-1 11 8 0,10 7-10 15,1 5-1-15,-1-1 8 31,5 0 5-31,10 1-5 0,-5-1-4 16,5-4 1-16,5 1-9 0,-5 0 12 16,0-5-5-16,-5 1-5 0,5 0 17 0,-5-7-19 15,-5-12 12 1,5-7-16-16,-5-11 22 0,6-11-27 16,-6-11 24-16,10 3-6 15,-5 8-5-15,10 7 23 0,0 23-23 16,-5 3 2-16,9 15 12 0,-9 59 1 15,5-48-25-15,-5 48 13 0,0 0-1 16,0 0-14 0,5-45 9-16,-5 45 11 0,0 0-27 15,0 0 19-15,0 0 16 0,0 0-1 16,5-44-19-16,-10 7 12 16,0 4 0-16,5 33 5 0,-5-44-5 15,5 44-9-15,-9-34 2 0,9 34-142 16,0 0-147-16,0 0-149 15,0 0-123-15,0 0-100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10.4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B9A7E4E-C5B8-4414-9020-DDE659F37E06}" emma:medium="tactile" emma:mode="ink">
          <msink:context xmlns:msink="http://schemas.microsoft.com/ink/2010/main" type="inkDrawing" rotatedBoundingBox="6672,18137 7216,13537 9587,13818 9043,18417" semanticType="enclosure" shapeName="Other">
            <msink:destinationLink direction="with" ref="{55B5F2B1-17D1-42EF-BDA7-7C0C0141AB49}"/>
            <msink:destinationLink direction="with" ref="{DDA5404B-6449-480E-975C-0B5231695027}"/>
            <msink:destinationLink direction="with" ref="{85D663E1-24F5-46B1-9D27-F6BEC29540A8}"/>
          </msink:context>
        </emma:interpretation>
      </emma:emma>
    </inkml:annotationXML>
    <inkml:trace contextRef="#ctx0" brushRef="#br0">704 1546 2067 0,'-39'37'19'15,"9"22"-3"-15,-4 22 43 16,-1 30 55-16,-9 37 53 0,-5 33 29 0,-10 37 4 16,0 41-10-16,0 29 4 0,9 15-16 15,11-11-33-15,24-26-61 0,20-34-41 16,30-40-17-16,29-44-6 15,29-44-9 1,25-45 0-16,25-41-3 0,15-40 3 0,19-33-4 16,5-27-10-16,1-32-5 0,-16-23 3 15,-9-29 5-15,-15-23-4 16,-15-29 4-16,-15-25 3 16,-9-42 1-16,-26-40-8 0,-19-48-6 15,-34-34-7-15,-35-14 17 0,-29 11 0 16,-35 37 24-16,-25 66 33 0,-29 82 23 15,-34 81-39-15,-20 92-24 16,-25 78-17-16,-20 70 0 16,-4 59-8-16,-1 34 5 15,20 10-7-15,30-3-42 0,34-15-165 0,45-22-135 16,39-19-251-16,39-21-256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12.10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F767FD5-48B0-49B5-8376-4E26F8120911}" emma:medium="tactile" emma:mode="ink">
          <msink:context xmlns:msink="http://schemas.microsoft.com/ink/2010/main" type="inkDrawing" rotatedBoundingBox="7195,3357 11900,2464 11925,2592 7220,3486" semanticType="underline" shapeName="Other"/>
        </emma:interpretation>
      </emma:emma>
    </inkml:annotationXML>
    <inkml:trace contextRef="#ctx0" brushRef="#br0">265 917 753 0,'-34'-22'42'32,"9"7"63"-32,-4 12 51 0,-1 6 16 15,-5 1-12-15,1 0-32 16,4 3-15-16,1 8-45 16,9-8-20-16,20-7-19 0,0 0-17 15,0 0 43-15,0 0 71 16,0 0-19-16,49 19-16 0,30-27-18 15,25-17-28-15,39-16 9 16,29-11-14-16,35-11-18 16,29-3 2-16,11 3 1 0,24 0-13 15,9 4 11-15,26 0-9 0,-1 7-8 16,1 8 8-16,-16 3-7 16,-9 1 7-16,-20 7-14 0,-24 3-7 15,-26 4-2-15,-28 4 22 16,-31 0-6-16,-29 7-15 15,-34 4 1-15,-20 4 11 0,-25-1 4 16,-9-3-8-16,-15 4 12 16,-20 7-12-16,0 0 3 0,9-23-6 15,-9 23 3-15,-9-25 4 16,9 25-7-16,0 0-10 0,-20-23 15 0,20 23 6 16,-25-11-8-16,6 4-11 0,4 3-11 31,15 4-125-31,-40 8-228 0,6 3-264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49.9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C20EFAE-BD2B-49B3-ABDB-9B237969BEC5}" emma:medium="tactile" emma:mode="ink">
          <msink:context xmlns:msink="http://schemas.microsoft.com/ink/2010/main" type="inkDrawing" rotatedBoundingBox="13056,14412 16040,8369 16134,8416 13149,14459" semanticType="callout" shapeName="Other">
            <msink:sourceLink direction="with" ref="{5C7097D6-D5C0-43BA-AC13-89A63928EBAA}"/>
            <msink:sourceLink direction="with" ref="{98EA6131-21B4-4C2B-9BBD-2963EBECE87A}"/>
          </msink:context>
        </emma:interpretation>
      </emma:emma>
    </inkml:annotationXML>
    <inkml:trace contextRef="#ctx0" brushRef="#br0">2960 0 386 0,'-10'26'158'16,"6"3"8"-16,-6 4 9 0,-5 12-27 15,0 6 40-15,-5 9-4 16,1 6 11 0,-6 8-17-16,-9 11-25 0,-6 7-9 15,-4 4-52-15,-10 11-49 0,-10 8 10 16,-15 14 26-16,-5 8 14 15,-14 14-15-15,-1 16 20 16,-4 10-21-16,-1 8-39 0,1 7-12 0,9 4 10 16,1-4-9-16,4-7-8 0,5-12-15 15,0-3 9-15,6-4 8 16,9-3 29-16,0-12-4 0,0-3-14 0,5 0-24 31,0-8-1-31,0 1 2 0,4-5 3 16,-4 1-16-16,5-7 7 15,5-9 4-15,5-6-3 0,4-12-7 16,-4-10 8-16,5-5-2 0,4-10-15 16,1-4 18-16,5-8 1 15,-1 1-7-15,1-12-11 0,-1 4 16 0,6-3 6 16,-1 3-7-16,0-4-13 16,6-7 9-16,-1 4 9 15,1-8-7-15,4-3-9 16,0-8 12-16,20-33 0 0,-24 45-5 0,24-45-9 15,-20 44 15-15,20-44-1 0,-20 41-8 16,20-41-5-16,-20 51 12 0,1-14 6 16,4-3-4-1,15-34-6-15,-25 40-5 16,11-10 0-16,14-30 11 0,-15 33 0 16,15-33-6-16,0 0-9 15,0 0 4-15,0 0 11 0,0 0-25 16,0 0-169-16,0 0-277 0,0 0-245 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12.77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51AB2C2-D4A1-49B2-BE3B-2674BA75E8DB}" emma:medium="tactile" emma:mode="ink">
          <msink:context xmlns:msink="http://schemas.microsoft.com/ink/2010/main" type="inkDrawing" rotatedBoundingBox="14168,2967 15787,6437 15628,6511 14009,3041" semanticType="underline" shapeName="Other">
            <msink:sourceLink direction="with" ref="{5C7097D6-D5C0-43BA-AC13-89A63928EBAA}"/>
            <msink:sourceLink direction="with" ref="{DD8304CE-5373-4D2F-8131-7A768EA0B0D5}"/>
          </msink:context>
        </emma:interpretation>
      </emma:emma>
    </inkml:annotationXML>
    <inkml:trace contextRef="#ctx0" brushRef="#br0">2648 1946 902 0,'0'0'5'0,"19"26"132"16,6 7 85-16,10 11 52 15,4 26 16-15,10 19 6 16,0 33-72-16,11 33-9 15,4 37-72-15,5 26-35 0,9 19 8 0,6-5-22 0,10 1 2 16,4-4-12-16,11-11-30 16,-1-11-19-1,-5-11-12-15,-4-22-13 16,-10-23-3-16,-11-18-3 0,-9-22-7 16,-9-22 3-16,-16-23 4 0,-15-14-2 15,-4-15-2-15,-25-37 9 0,20 33-9 16,-20-33 6-16,0 0-9 15,19 30-30 1,-19-30-110-16,25 29-177 0,-25-29-230 16,44 33-212-16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48.9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5D663E1-24F5-46B1-9D27-F6BEC29540A8}" emma:medium="tactile" emma:mode="ink">
          <msink:context xmlns:msink="http://schemas.microsoft.com/ink/2010/main" type="inkDrawing" rotatedBoundingBox="8857,14395 12692,4094 12826,4143 8991,14445" semanticType="callout" shapeName="Other">
            <msink:sourceLink direction="with" ref="{FB9A7E4E-C5B8-4414-9020-DDE659F37E06}"/>
            <msink:sourceLink direction="with" ref="{DD8304CE-5373-4D2F-8131-7A768EA0B0D5}"/>
          </msink:context>
        </emma:interpretation>
      </emma:emma>
    </inkml:annotationXML>
    <inkml:trace contextRef="#ctx0" brushRef="#br0">1288 3061 400 0,'0'0'61'0,"0"0"3"15,0 0 23-15,0 0 73 16,0 0 3-16,10 37-39 0,-10-37 3 15,-5 41-5-15,5-8 13 0,0-33-13 16,-10 37-20-16,0-3-19 16,1-1-2-16,-1-4-41 15,5 5 18-15,-10-5 7 0,5 4 10 0,0 1-24 16,-5-1 23 0,1 4-12-16,-1 3-20 0,-5 5 4 15,1 3-14-15,-1 4 2 0,0-1 8 0,-5 8 3 16,1 4 9-16,-1 7-5 15,-4 8-28-15,-1 7 15 0,-4 4 41 16,-1 7-32-16,1 7 8 16,-1 1-33-16,1-5 7 0,-1 5-19 31,1-1 31-31,-1-3-13 0,1 0 0 16,-1 3-1-16,1 1-7 0,-1-1 15 15,-4 8-17-15,-1 0 9 0,-4-4-6 16,0 0-1-1,-1-4-13-15,-4-3 5 0,0 0 2 16,5 0-8-16,-6-4 10 0,6 4-6 16,-5-4 15-16,4 7 1 0,1 4 19 15,0 0-15 1,-5 0-3-16,-6 1-8 0,6 6-8 0,-5 4-3 0,0 8-6 16,0 3 13-16,4-3-20 31,1 3 16-31,5-3-24 0,-1-4 18 15,1-4-3-15,5-7 12 16,-1 7-26-16,1-7 22 0,-1 7-13 16,6 0 11-16,-6 8-1 15,6-4-13-15,-1 7 11 0,1 0-3 0,0-3 10 0,-1 3-14 16,-9 1 8-16,4 3-4 31,-4 0-7-31,-5 0 15 0,-1-4-8 16,1-3-3-16,0-1 3 15,0 1 7-15,-6-4-13 0,1-4 19 16,0 4-23-16,0 0 14 16,5 3-10-16,-1 1 25 0,1-4-37 15,5-4 21-15,4-7-9 0,6-4 6 16,-1-3 0-16,6-5 0 16,-1-6-7-16,6 3 10 0,-1-7-1 15,0-1-2-15,1-7-6 0,-1 1 14 0,-4-1-14 31,4 4 6-31,0-7 3 0,1-1-10 16,-6-10 1-16,6 3 2 0,4-11 10 0,-5-4-9 16,5 1 3-16,1-4 5 15,-1-4-5-15,5-4 0 16,1-3-6-16,-1-5 0 16,-5-2 1-16,10-1 15 0,10-33-19 0,-15 37 17 15,15-37-14-15,-14 29 13 0,14-29-11 16,0 0 4-1,0 0 0-15,0 0-7 0,-15 30 13 0,15-30-9 16,0 0 9-16,0 0-11 0,0 0 8 16,0 0 3-16,0 0-11 15,0 0-6 1,0 0 11-16,0 0-3 0,0 0-77 16,0 0-113-16,0 0-142 15,0 0-233-15,0 0-81 0,0 0-44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09.9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8EA6131-21B4-4C2B-9BBD-2963EBECE87A}" emma:medium="tactile" emma:mode="ink">
          <msink:context xmlns:msink="http://schemas.microsoft.com/ink/2010/main" type="inkDrawing" rotatedBoundingBox="10649,17310 11776,13217 14177,13879 13049,17971" hotPoints="13354,13658 13677,16145 11876,17888 11552,15402" semanticType="enclosure" shapeName="Ellipse">
            <msink:destinationLink direction="with" ref="{BC20EFAE-BD2B-49B3-ABDB-9B237969BEC5}"/>
            <msink:destinationLink direction="with" ref="{DDA5404B-6449-480E-975C-0B5231695027}"/>
            <msink:destinationLink direction="to" ref="{70953AA4-2D42-4D34-8659-70D6F63BA505}"/>
          </msink:context>
        </emma:interpretation>
      </emma:emma>
    </inkml:annotationXML>
    <inkml:trace contextRef="#ctx0" brushRef="#br0">509 858 2198 0,'-99'7'48'0,"30"26"71"16,15 38 100-16,5 58-28 15,4 56-51 1,1 36 6-16,0 38-9 0,-1 22 1 16,11 7 3-16,9 4-42 15,25-11-32-15,20-19-18 16,29-29-22-16,30-34-5 0,29-40 1 16,25-41-12-16,20-40 6 0,10-38-5 15,14-32 0-15,-5-34-3 16,1-33 13-16,-11-26-9 0,-4-33-2 15,-10-34-5-15,-5-33-12 0,-5-40 6 16,-5-45-5-16,-5-55 0 0,-15-26-8 16,-15-26-1-16,-24 1 14 15,-19 28-3-15,-36 34 3 0,-29 45 0 0,-39 51 5 16,-40 59-5-16,-39 55 2 0,-49 56-21 16,-30 56-29-16,-34 40-57 15,-20 40-57-15,-15 20-61 0,5 17-126 16,15 1-182-16,14 3-194 0,21-3-91 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5:49.61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8C32D78-72DB-4FE0-ADDD-BAE3CB11040F}" emma:medium="tactile" emma:mode="ink">
          <msink:context xmlns:msink="http://schemas.microsoft.com/ink/2010/main" type="inkDrawing" rotatedBoundingBox="4326,4339 4431,4526 4398,4546 4292,4358" semanticType="callout" shapeName="Other"/>
        </emma:interpretation>
      </emma:emma>
    </inkml:annotationXML>
    <inkml:trace contextRef="#ctx0" brushRef="#br0">103 189 379 0,'0'0'62'0,"0"0"31"15,0 0 13-15,0 0-24 0,0 0 2 0,0-34 5 0,0 34-34 31,0 0-18-31,0 0 27 0,-5-36 5 16,5 36-42-16,0 0-7 0,0 0 9 0,0 0 7 16,0 0-17-16,-9-34 12 15,9 34 40-15,0 0-60 0,0 0 29 16,0 0 8 0,0 0-22-16,0 0-33 15,0 0 2-15,0 0 7 0,0 0 12 16,0 0-9-16,0 0-17 15,0 0 34-15,-30-33-17 0,30 33-22 16,0 0 25-16,0 0-8 0,0 0 37 16,-29-26-10-16,29 26-21 0,0 0 2 15,0 0 14-15,0 0-12 16,0 0 28-16,0 0 14 16,-30-26-25-16,30 26-13 15,0 0 5-15,0 0-12 0,0 0-7 16,0 0 6-16,0 0 7 0,0 0-13 15,0 0 9-15,0 0-4 16,0 0-5-16,0 0-10 16,0 0 13-16,0 0-7 0,0 0 12 15,0 0-13-15,0 0 16 16,0 0-16-16,0 0-5 0,0 0 10 16,0 0-3-16,0 0 7 15,0 0-33-15,0 0 45 0,0 0-16 16,0 0 0-16,0 0-9 15,0 0 9-15,0 0 5 16,0 0-5-16,0 0 10 0,0 0-10 16,0 0-5-16,0 0-2 0,0 0 7 15,0 0 4 1,0 0-10-16,0 0 2 0,0 0 8 16,0 0-4-16,0 0-6 15,0 0-13-15,0 0 19 0,0 0-103 16,0 0 19-16,0 0 25 0,0 0-38 15,0 0-90-15,0 0-60 16,0 0-90-16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08.48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D8304CE-5373-4D2F-8131-7A768EA0B0D5}" emma:medium="tactile" emma:mode="ink">
          <msink:context xmlns:msink="http://schemas.microsoft.com/ink/2010/main" type="inkDrawing" rotatedBoundingBox="14029,358 15205,3629 12094,4747 10918,1476" hotPoints="14566,2693 12887,4373 11207,2693 12887,1014" semanticType="enclosure" shapeName="Circle">
            <msink:destinationLink direction="with" ref="{251AB2C2-D4A1-49B2-BE3B-2674BA75E8DB}"/>
            <msink:destinationLink direction="with" ref="{85D663E1-24F5-46B1-9D27-F6BEC29540A8}"/>
          </msink:context>
        </emma:interpretation>
      </emma:emma>
    </inkml:annotationXML>
    <inkml:trace contextRef="#ctx0" brushRef="#br0">938 6 2495 0,'-103'-15'240'0,"4"12"-49"16,1 17-69-1,-1 27-26-15,1 44-48 0,-1 44-3 0,1 60 0 16,9 44-19-1,15 36-3-15,20 16-14 0,29 3 3 0,35-4-3 0,40-3-2 16,43-19 6 0,35-21-5-16,35-23-1 0,19-37 21 15,35-41 19-15,19-48-9 0,25-47-5 16,10-38 1-16,-10-44 2 16,-9-37 22-1,-26-33 7-15,-29-33 17 16,-24-41-26-16,-26-45-12 0,-23-54-33 15,-36-64-1-15,-39-26-14 16,-44 1 57-16,-39 37 51 0,-50 58-21 16,-44 67-25-16,-44 67-36 15,-45 70-6-15,-39 73-8 0,-15 75 14 16,-15 62-2-16,0 52-11 16,20 34 2-16,30 3-14 0,49-4-20 0,44-14-119 15,49-12-133-15,50-18-106 16,49-14-296-16,54-27-418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32.36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B1A4A1D-F7AF-4EBC-B6BE-30F8B1C2A3E7}" emma:medium="tactile" emma:mode="ink">
          <msink:context xmlns:msink="http://schemas.microsoft.com/ink/2010/main" type="inkDrawing" rotatedBoundingBox="5173,12538 6499,10108 6647,10189 5321,12620" semanticType="callout" shapeName="Other">
            <msink:sourceLink direction="with" ref="{00404685-FFB6-4AFF-9875-16691440DA83}"/>
          </msink:context>
        </emma:interpretation>
      </emma:emma>
    </inkml:annotationXML>
    <inkml:trace contextRef="#ctx0" brushRef="#br0">1360 11 375 0,'0'0'93'0,"0"0"14"16,0 0-7 0,0 0-9-16,0 0-11 0,0 0-3 15,0 0-4-15,-35-26-9 16,35 26 22-16,-34 7-1 0,4 8 24 16,1 15 7-16,-1-1-24 15,-4 15-5-15,-1 8 20 16,-4 11-20-16,-6 3-40 0,-4 8 25 0,0 4-10 0,0 0-5 31,-1 7-16-31,1-4-1 0,0 0-9 16,9 0-14-16,-9 4 4 15,5 0-7-15,4 0-7 0,-4 4 7 16,-5 3-7-16,4 4 7 16,1 8-12-16,-5 14 2 15,-5 8-4-15,-5 18-166 0,-10 15-187 16,-10 18-169-16,-10 30 67 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5:51.58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7F63F09-403F-4D32-8C0B-9254F00B0E50}" emma:medium="tactile" emma:mode="ink">
          <msink:context xmlns:msink="http://schemas.microsoft.com/ink/2010/main" type="inkDrawing" rotatedBoundingBox="5054,4093 12113,17899 5892,21080 -1166,7274" shapeName="Other">
            <msink:destinationLink direction="with" ref="{9AE5BE9E-75AD-436E-8290-4A2AAA0A0FA1}"/>
            <msink:destinationLink direction="with" ref="{55B5F2B1-17D1-42EF-BDA7-7C0C0141AB49}"/>
          </msink:context>
        </emma:interpretation>
      </emma:emma>
    </inkml:annotationXML>
    <inkml:trace contextRef="#ctx0" brushRef="#br0">1774-7 319 0,'0'0'51'0,"0"0"14"15,0 0 2-15,0 0 18 16,0 0 14-16,0 0 1 0,-25-29-12 0,25 29 22 16,-30-15 21-16,30 15 7 15,-24 0-23 1,4 4-5-16,-5 7-16 0,-4 7-29 16,4 8 7-16,-4 4 26 15,-1 7-27-15,-4 7 0 0,-6 8-45 16,6 18 7-16,-11 4-2 15,6 11-35-15,-10 11 32 16,4 11 49-16,-9 11-9 0,5 8-10 16,-5 14-30-16,0 1-1 15,-1 6-6-15,6 9-21 0,0 6 21 16,5 1 1-16,4-8-13 16,1 0 6-16,4-3-2 0,1-5-3 0,-1-6 25 0,1-5-19 31,-1 1-16-31,6 4 24 0,-6-1-21 15,-4 0-3-15,9 4 10 16,1 4 5-16,-1 4-24 16,1 3 20-16,4 7-2 15,0-3-12-15,-4-4 7 0,4 1 24 0,-9-5-35 16,4-3 27-16,1 0-8 16,-1-4-19-16,5-4 19 0,6 1-16 15,-6-5 4-15,10-3 7 0,5 4-15 16,-4-8 15-16,4 4-2 15,5 4-14-15,-5-4 20 0,5 0-21 16,5 0 18 0,-5 0-1-16,10-4-5 0,-5-3 8 15,5-1 5-15,5 5-7 16,-5 3-12-16,10 4 9 16,-6-1-11-16,6 5-2 15,-5 3 15-15,0 7-11 0,5 4 4 16,0 4-9-16,-6 4 12 0,6-8 9 15,-5 0-15-15,5-3 6 0,0-5-16 16,-1 1 17 0,1 4 0-16,10-5-4 0,-6 1-14 0,11-4 21 15,0 4 0 1,9-4-12-16,-5 4-7 0,11 0 24 16,4 3-18-16,0-7-1 0,6 0 10 15,-6-11-10-15,5 0 25 16,5-7-23-16,-5-8-6 15,5 0 11-15,0-3-3 0,-4-8-10 16,-1-3 13-16,0-5 8 0,0-6-14 16,0-5 6-16,-4-3 9 0,-1-7-16 15,5-8 2-15,-5 0 5 0,1-11 11 16,-1 4-7-16,5-4 1 16,0-7-5-1,0 3-10-15,-4-3 10 16,-6 4 7-16,5-5-13 0,1 5 9 15,-1-8-3-15,0 0-11 16,5 0 16-16,-4 0-2 0,4-8-13 16,-5 5 10-16,0-5 0 0,5 1-10 15,1 0-13-15,4-4 15 0,0 0-13 16,5 0 15-16,-5-4-4 0,5 7-9 16,-5-6 32-16,5 3-20 15,-5 0 22-15,0 3-15 16,1 5 18-16,-1-1-7 0,-10 4 8 15,0 0-23-15,0 4 20 0,-4-1-9 0,4-3-16 16,-5 0 13-16,1-7-2 0,-6-8-7 16,5-3-5-16,-4 7 17 15,-6-4-23 1,6-3 16-16,4 3 3 0,0-7-3 16,1-4-7-16,-1 4 12 0,5-8-11 0,6 8-13 15,4-4 8 1,5-7-2-16,0 0-22 0,5-4 26 0,0-4-11 0,5 12 20 15,-1-12-11-15,-9 1 8 16,5-1-6-16,0 0 6 0,0 4 11 16,-10 1 12-16,6-1-10 15,-6-4 6 1,5 8-5-16,0-4 7 16,5 0-22-16,0-7 12 0,5-1-3 0,4-3-21 15,6-3 22-15,10-5-6 16,9-3-26-16,6-4 16 0,9 1-3 0,5-1-6 0,-5 4 26 15,5-4 4-15,0 0-3 0,1-3 7 32,-6 7-5-32,-5 0 6 15,0 0-24-15,1 3 17 0,-1-7-9 16,0 4 4-16,-4 0 4 0,4-7-24 16,0-1 10-16,1-10-7 0,-1 3 8 0,-5-4 14 15,-4 1 0-15,-1-8-9 16,-4-4 0-16,-1 8 5 15,-4-4-13-15,-1 0 20 0,-4 0-17 16,0 0 17 0,-6-4-5-16,1-3-20 0,0 0 16 0,-5-1-3 0,-5 1 0 0,-10 0 3 15,-10 7-16-15,-10 0 20 16,-4 7-12-16,-16 4 11 16,-4 1-14-1,-20 25 15-15,25-41-12 0,-11 4 5 16,-14 37 0-16,20-37-6 15,-5 0 11-15,0 4-15 0,4-4 10 0,1 0 0 16,5 4-10 0,-1-8 17-16,1 8-16 0,-5 0 9 15,4-1 8-15,-4 5 0 0,-20 29-22 16,25-41 17-16,-1 8 8 0,-9 3-6 16,-15 30-12-16,0 0 9 15,20-26 28-15,-20 26 26 16,0 0 1-16,10-22-7 0,-10 22-11 0,0 0-12 15,0 0-9-15,0 0-13 16,-5-22-17-16,5 22 12 0,0 0 3 16,0 0-3-16,0 0-18 0,0 0-12 0,0 0-2 15,0 0-2-15,0 0-16 16,0 0-23-16,0-29-49 0,0 29-140 16,0 0-109-16,0-48-89 0,0 7-54 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14.22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0953AA4-2D42-4D34-8659-70D6F63BA505}" emma:medium="tactile" emma:mode="ink">
          <msink:context xmlns:msink="http://schemas.microsoft.com/ink/2010/main" type="inkDrawing" rotatedBoundingBox="13076,13646 17787,8695 20163,10955 15453,15907" semanticType="callout" shapeName="Other">
            <msink:sourceLink direction="from" ref="{5C7097D6-D5C0-43BA-AC13-89A63928EBAA}"/>
            <msink:sourceLink direction="to" ref="{98EA6131-21B4-4C2B-9BBD-2963EBECE87A}"/>
          </msink:context>
        </emma:interpretation>
      </emma:emma>
    </inkml:annotationXML>
    <inkml:trace contextRef="#ctx0" brushRef="#br0">4500-1 1092 0,'-35'-3'71'0,"1"6"24"15,-5 5-13-15,-6 3 25 0,-14 7-4 31,-10 5-28-31,-15 6-5 0,-14 12 6 16,-20 3-30-16,-10 4-33 0,-30 15 13 0,-19 3 65 0,-25 8-9 16,-15 4 3-16,-15 3-9 15,-9 4 33-15,-10 4 9 0,-5 0-33 16,9-8-24-16,1 0-35 16,19-3 4-16,6-4-21 0,24-8-7 31,14-7-7-31,21-3 18 0,19-8-13 15,15-8 4-15,29-6 4 16,21-9-14-16,23-6 6 0,11-8-20 16,15-4 8-16,29-7-5 0,0 0-32 15,0 0 40-15,0 0-48 16,0 0 8-16,0 0-68 0,39 0-77 16,-5-3-88-16,6-5-26 0,-1 1 13 15,-4-4 24-15,-35 11 13 0,34-15 11 16</inkml:trace>
    <inkml:trace contextRef="#ctx0" brushRef="#br0" timeOffset="-580.2593">3933-4164 495 0,'0'0'49'0,"0"0"57"16,5 33 83-16,-5-33-6 15,0 0-12-15,0 0 13 16,0 0-37-16,0 0-6 0,0 0-32 15,0 0-31-15,5 30 33 16,0 21 94-16,5 34-3 0,10 37-18 16,-1 44-56-1,21 49-43-15,4 47-29 0,10 26-14 16,6 19-13-16,4-4 10 0,5-19 16 0,-5-21-26 16,-5-27-20-16,0-18-9 31,-10-33 3-31,-5-23-3 0,-4-29-3 15,-11-29-43-15,-4-30-54 0,-5-19-108 16,-6-14-83-16,-14-41-257 0,0 0-95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03.551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512 730 454 0,'-59'26'63'0,"0"19"44"15,-5 6 20-15,5 8-13 0,-5 1 22 0,10-9-32 0,10-6-56 16,14-12-32-16,5-7 19 16,25-26 35-16,0 0 6 0,0 0-43 31,20 3 20-31,15-21-41 0,4-19-12 15,5-11 17-15,6-15-21 16,-1-3-12-16,-5-5 26 16,-9 1-3-16,-1-7-26 15,-9-1 27-15,-6 8-15 0,-9 14 105 16,-5 8 13-16,-5 12-40 16,0 36-14-16,0 0 3 0,-39 18-33 15,-1 30-6-15,-9 41 16 16,5 18-13-16,-1 7-10 0,6 1-1 15,14-12-9-15,11-10 7 0,9-12 21 16,15-11-26-16,-1-11 17 16,21-18 9-16,4-15-6 0,11-19-17 15,9-18 0-15,0-18-1 16,5-12-11-16,0-15 9 0,-9-10-26 0,-6-12 12 31,-10-14 8-31,-9-11-5 0,-10-8-9 16,-15-7 3-16,-15-4-1 15,-5 11 15-15,-9 15 30 0,-1 26 3 16,-9 29 9-16,-10 33-32 16,-1 38 2-16,-9 37 8 0,-10 32 0 15,0 27-18-15,5 11-5 0,5 3 26 16,15-11-19-16,14-3 11 16,20-15-21-16,20-11 7 15,20-27 11-15,14-17 7 0,20-30 5 0,15-30-13 0,15-26-19 16,14-29 11-16,5-18 1 15,-9-19-11-15,-11-11-9 0,-19-12 7 16,-15-6-3-16,-19-8-16 31,-30-11 25-31,-15 7-10 0,-20 8 10 16,-19 21 20-16,-15 35-8 16,-15 36 11-16,-10 44-16 0,-10 41 8 15,1 33 16-15,-11 23 10 16,1 21 7-16,9 12-9 0,11-8-15 15,23-7 4-15,21-22-1 0,24-19 5 16,20-18-18 0,30-19-14-16,19-25 6 0,20-30-6 0,14-26-6 15,11-22 13 1,4-19-4-16,-9-14 3 0,-10-8-1 0,-20-7-5 16,-15-11-4-16,-19-4-20 15,-16 4 14-15,-9 14 66 0,-20 19 21 16,-9 30-32-16,-11 29-1 0,-14 41-18 15,-10 29-2 1,-5 34-20-16,0 21-8 16,10 8 9-16,4 12 4 0,21 3-25 15,9 3-136-15,20-3-305 16,20-11-304-16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08.284"/>
    </inkml:context>
    <inkml:brush xml:id="br0">
      <inkml:brushProperty name="width" value="0.33333" units="cm"/>
      <inkml:brushProperty name="height" value="0.6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429 577 477 0,'5'-44'108'0,"5"7"1"0,-10 37 40 16,5-37-19-16,-5 37-5 16,0 0-58-16,0 0 29 0,0 0-39 15,0 0 5-15,0 0-8 16,-35 52-11-16,-9 7-11 0,4 15-19 16,-4 14 26-16,-15 12 12 0,0 4 54 15,0-1-40 1,4-14-35-16,21-8-17 15,14-15 39-15,20-6-12 0,20-20-7 0,19-7 3 16,25-18-33-16,15-19 21 16,15-18-18-1,14-18 2-15,15-16-8 0,1-18-4 16,-11-14 4-16,-5-8 11 0,-19-15-11 16,-10-4 0-16,-25-10 7 15,-10 3 53-15,-24-4 29 16,-15 4-12-16,-15 11 28 0,-20 12-1 0,-14 32-23 15,-10 34-31-15,-25 29-13 16,-10 34-8 0,-9 33 1-16,-10 25 15 0,4 34-7 15,-4 11-16-15,19 8-8 0,15-8-2 16,30-8-16-16,19-14 7 0,35-15 15 16,29-11-21-16,25-22 8 15,25-15 15-15,24-19-8 16,16-21-5-16,13-16-11 0,-4-17 8 0,5-20 3 0,-10-14-12 31,-5-18 5-31,-19-20 4 16,-21-17-11-16,-19-12 13 0,-20-10 2 15,-24-5-13-15,-30 1 1 16,-24 18 51-16,-26 22 0 16,-18 34-15-16,-21 36-4 15,-29 49 11-15,-20 36-16 0,-15 41 22 0,-14 30 55 16,4 21-32-16,16 1-25 15,19-4-7-15,39-11-25 16,35-18-11-16,34-15 19 16,35-15-19-16,30-23-4 0,24-14 14 0,24-22-5 15,16-26 6-15,14-22-11 16,0-22 0-16,5-23 9 0,-9-29-9 0,-11-15 0 16,-19-14 6-16,-20-19-6 15,-15 0-8-15,-29 11 41 0,-25 14 12 31,-20 27-34-31,-19 33-1 16,-30 40 4-16,-19 38-14 0,-26 40-24 16,-14 37-174-16,-5 37-239 15,-9 19-430-15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10.504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469 346 763 0,'0'0'74'15,"-30"23"54"-15,6 10 4 0,-6 22-46 16,-4 12-21-16,-6 14-13 0,11-7-18 16,-1 0-10-16,15-4-17 15,6-11 104-15,13-7-7 16,16-11-23-1,15-23-36-15,19-11-9 0,15-14-43 16,19-19 37-16,11-18-33 0,0-12 14 0,-6-14-23 16,-14-4 2-16,-10-14 26 31,-25-5-23-31,-9-6 7 0,-25-5-17 16,-10 4 65-16,-25 8 28 0,-14 14 36 15,-21 23-26-15,-4 25-20 16,-19 34-26-16,-6 33-11 0,-10 30-1 0,-4 29 31 0,0 7-13 31,-1 8 30-31,15 0-40 0,16-11 5 0,18-8-12 0,21-7-12 31,19-15 39-31,25-11-9 0,24-18-26 16,26-19-1-16,18-15-4 0,26-21-25 16,14-16 15-16,15-18 0 15,0-15-10-15,-10-11 12 16,-5-14-19-16,-14-12 13 0,-15-11 2 15,-20-4-11-15,-20 8 13 0,-20 15 71 16,-19 18-12-16,-15 26-15 16,-24 33-30-16,-25 41 0 0,-25 37 0 0,-20 33-17 15,-19 30 17-15,0 10-20 16,-5 5 14-16,19-8-14 16,15-8 14-16,25-14-18 0,25-18 19 0,29-12-15 15,25-18 12 1,29-23-1-16,30-21-9 0,25-19 3 15,19-26-11-15,10-18 13 0,-5-19-13 16,0-15 13-16,-14-14-21 16,-16-15 19-16,-19-15-20 0,-15-15 24 15,-24 0-20 1,-20 1 8-16,-25 21-5 0,-25 26 2 0,-24 45 11 0,-25 44-9 31,-34 44 19-31,-15 38-13 0,-20 32 24 16,1 8 15-16,4 4 49 0,20-8-35 15,24-11-12-15,21-18-23 16,33-12 2-16,26-10-7 0,34-23-6 16,24-18 3-16,35-22-17 0,20-23 18 0,19-18-21 15,5-18 17-15,1-15-16 16,-11-12 14 0,-19-6-19-16,-15-5 20 0,-20 5-17 15,-19 6 12-15,-16 12-8 0,-14 19-4 16,-19 21-31-16,-16 30-122 15,-14 26-145-15,-15 26-212 0,-5 21-225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5:57.11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222CD5C-20A9-4AD6-B6A6-BAFA45AFCFA6}" emma:medium="tactile" emma:mode="ink">
          <msink:context xmlns:msink="http://schemas.microsoft.com/ink/2010/main" type="inkDrawing" rotatedBoundingBox="15296,-3820 24260,7894 16212,14052 7248,2337" rotationAngle="300825504" semanticType="enclosure"/>
        </emma:interpretation>
      </emma:emma>
    </inkml:annotationXML>
    <inkml:trace contextRef="#ctx0" brushRef="#br0">-6598-10512 105 0,'9'-11'-3'0,"6"0"49"0,0 3 2 16,5-6-21-16,-1-5 5 15,6 1 22-15,5-12-13 0,4 1-30 16,10-8 48-16,6 0-20 16,9-4-27-16,10 0 10 0,9 1 20 15,6-5-12-15,10-3-12 16,4 8 12-16,6-5-20 16,9 5 9-16,-5-5-17 0,6 8 10 15,-1-3-12-15,-9 3 0 0,-6 4 0 16,-4 3-8-16,-11 0 8 15,-4 5 6-15,-5-5 3 0,-5 4-2 16,-10 0-2-16,5 4-14 16,0 4 5-16,5 3 0 0,0-7 4 15,5-4 0-15,5-4 3 0,0 4 5 0,4 4-2 16,6 0-6-16,0-4-10 0,9 4 1 16,1-4 16-16,-1 4 3 15,1-4-7-15,-1 0-17 0,-4 8 3 16,4-1 15-16,-4 1 1 0,0-4 0 15,-1 3 0-15,1 1-1 0,-1 3-8 32,1 0-3-32,-5 1-7 15,-1-5 30-15,-4 8-3 0,-5-4-11 16,-5 0 0-16,-5 1-17 0,5 3 25 16,-5-1-15-16,-5 1 12 15,0 0-25-15,-5 0 18 0,5-4 11 16,-5 4-11-16,0 0 0 0,0-4 4 15,-5 1 1-15,6 3-9 16,-6-4-4-16,-5 4 2 0,5-4 19 16,0 4-13-16,-4 0-6 0,4 0 0 0,-5 0 14 15,0 0-6-15,-4-1-14 16,4 5 20-16,0-4-8 16,0 4 0-16,1-1 0 0,-1 1 9 0,5-4-9 31,0 3 4-31,1-3 0 0,-1 0 5 15,5 0-16-15,5 0-10 0,-5 0 14 16,0 4 5-16,5-5-2 16,-5 5 4-16,0-4 0 0,5 4 2 0,0-1-6 0,0 5 3 15,5-1-14-15,0-4 5 0,5 5 2 32,-5-5 4-32,5 1 0 0,10-4 10 15,9 3-6-15,1 8-9 0,5 0 9 0,4 4-13 16,10 0 11-1,6 0 0-15,4 3-2 16,-5 0 4-16,5 1 10 0,-5 3-11 0,1 4-3 0,-11-4 7 16,0 3-24-16,1 1 13 0,4 4 17 31,-5-5-9-31,6 5-4 0,-1-1 0 16,5 1-14-16,5-1 19 0,0 5-5 15,6-1 10-15,-6 0 1 16,0 4-1-16,-5 3-10 0,5 5 7 0,-5-1-18 0,-4 4 7 31,4 3 1-31,-5 1 3 0,6 7-4 16,-1-4 19-16,0 1-8 15,5 6-1-15,5 1 5 0,5 4 1 16,-10 3-29-16,0 0 12 0,-4 7 5 16,-11 1 7-16,-9-4 10 0,4 3-10 0,-9 4-24 15,-1 4 32-15,1 0-1 16,-5 4-7-16,-6 3 5 0,1 0-4 15,-5 1 6-15,-5 3-8 0,0 3 6 32,-5 1 168-32,-5 0-75 0,0-1-42 15,-5 1-36-15,-5 0-3 0,5-1-5 16,0 8-6-16,-5 4-8 0,-4 3-26 0,-6 12 28 16,0 7 17-1,-4 0-4-15,4 3 6 0,-5 1-20 16,1 0-2-16,-1-1-4 15,1 1-8-15,-6 0 2 0,-4-8 14 16,-1-7-8-16,-4 3 15 16,0-7 2-16,-11-7 13 0,6 3-34 15,-5-6 11-15,-5 2-22 0,-5-3 7 16,-5 0 2-16,-5 0 6 16,5 4 0-16,-10 4 11 0,0-5 10 0,5-3-27 15,-5-3-1-15,-5 7 14 16,-4-4 13-16,-1 3 169 15,0 5-88-15,1 10-26 0,-6 1-39 0,0 3-13 16,1 4 16 0,-11 0-25-16,6 0 10 0,-1-4 13 15,1 0-32-15,-1-3 11 0,0-4 4 0,6 0-24 16,-1-4 11-16,5 0-7 16,-4-4 0-16,-1 1-7 15,1-1 4-15,-1-3 3 0,0 3-11 0,1-3 32 16,-1-8-19-1,-9 1-6-15,4-1 0 0,-4-3-5 16,-1-4 20-16,-4-4-33 16,4-3 17-16,1-8 28 0,-1 0-47 15,1-7 34-15,4 3-10 16,1-6 0-16,4 2-3 0,0-3-6 16,1 4 26-16,-1 0-25 0,0 7 16 0,1-3-38 15,4-1 26-15,-5 4 13 16,1-3-26-16,-6-1 27 15,6 1-14-15,-6 3-3 0,5-7 12 16,1 3-13-16,4 1 8 16,0 3-6-16,1 0 6 0,4-3 2 0,0-4-15 15,0-1 13-15,6 1-22 16,-6-4 39-16,0 4-17 0,5-4-11 16,0-3 18-16,-5-5-18 15,15-51 14-15,-14 63-6 0,-1-11-1 16,15-52 16-16,-20 66-36 0,5-6 36 15,-4-9-32-15,19-51 35 0,-20 71-24 16,-5-16 11-16,11-7-17 16,14-48 15-16,-15 66 0 0,0-14 0 15,15-52 18 1,-15 59-40-16,15-59 36 16,-14 48-21-16,14-48 7 0,0 0-6 15,0 0 6-15,0 0 7 0,0 0-3 16,0 0 4-16,0 0-16 15,0 0-212-15,0 0-253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12.483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449 399 581 0,'-15'-33'113'0,"15"33"50"16,0 0-21-16,-25-26 29 0,25 26-28 15,-29-18-3-15,-1 18-40 0,1 11-30 0,-6 15-16 0,-9 10-16 31,0 20-22-31,-6 3-10 0,6 0-6 16,0 4-4-16,14-8 13 16,10 1-12-16,6-5 35 0,14-2-7 15,9-9 20-15,16-7-11 16,10-10 3-16,14-9-4 0,10-10-10 16,5-11-8-16,5-8-5 0,0-7 2 0,0-8-1 15,0-7-16-15,-10-3 24 0,-5-5-19 16,-10-6 23-16,-4-12-23 15,-11 0-4-15,-4-11 4 0,-5-4 19 0,-15 1-22 16,-5 7 74-16,-5 11-10 16,-15 14-31-16,-9 19-5 0,-16 23-25 15,-4 17-7 1,-15 31 7-16,-5 14-5 0,0 11-8 16,0 8 9-16,5-4 0 15,10-1-1-15,9-6-1 16,16-8 12-16,14-7 0 0,10-1-16 0,10-10 7 15,15-11 7-15,14-12 13 0,16-10-5 16,9-8-15-16,10-12 8 0,5-6 13 31,-1-8 0-31,6-11-21 0,-5-3 24 16,0-8-14-16,-10-12-15 0,0-13 11 0,-5-12 15 16,-14-4-12-16,-11 0-9 0,-9 4 9 31,-16 11 31-31,-9 12 5 0,-19 21-35 15,-21 22-7-15,-24 27 20 0,-14 25-15 16,-16 30-17-16,-5 18 5 16,-4 15 7-16,4 4 9 0,11 3-5 15,9-7-20-15,15-7 10 0,20-8 15 0,19-10-4 16,20-12-11-16,20-8 11 0,19-17 16 16,20-12-17-16,11-15 9 15,3-10-2-15,11-9-16 0,0-10 24 16,5-15-14-16,-5-3 0 0,-1-19-5 15,1-12 11 1,-10-17-6-16,0-16 13 16,0-10-11-16,-15-1 93 0,-9 15 95 15,-11 16 7-15,-19 10-39 16,-10 18-75-16,-20 16-38 0,-24 21-19 16,-15 26-31-16,-15 23 7 0,-15 18-7 0,-5 7 0 15,5 16-9-15,11 3-87 0,-1 11-199 16,10 3-311-16,4 5-260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13.494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21 10 431 0,'0'0'-8'16,"-20"-11"8"-16,20 11-14 0,0 0 14 16,0 0-9-16,0 0 2 0,0 0-1 0,0 0-2 0,0 0-16 15,0 0-30-15,0 0 4 0,0 0-6 16,0 0 22-16,0 0-8 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17.980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20 85 524 0,'-5'-26'-46'0,"0"0"16"16,5 26 25-16,-10-33-49 0,10 33-133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21.233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696 704 1083 0,'-20'-4'227'15,"0"-3"22"-15,-9 3-31 0,-6 4-13 16,-4 8-37-16,-5 7-60 16,-6 7-35-1,1 15-28-15,-5 3-27 0,10 8 13 16,-1 0-35-16,11-3 0 16,9-5 10-16,10-3-12 0,10-3 16 0,10-5-18 15,-5-29 3-15,30 26 14 0,4-15-16 16,6-15 19-1,9-10-10-15,0-16-10 0,1-11 11 0,-1-7 7 0,0-11-20 32,0-11 18-32,1-11-12 0,-11-12-3 15,-5-6 14-15,-9 3 31 16,-15 7-45-16,-5 8 16 0,-10 10 99 16,-10 23 13-16,-9 23-42 0,-16 25-42 0,-14 33-9 0,-15 33 18 15,0 23-1-15,-5 22 1 31,5 0-13-31,10 3-13 0,10-14-15 16,14-11 0-16,16-12 1 0,14-7-1 16,15-18 0-16,14-15 1 0,16-19-6 15,19-10-8-15,5-16 4 0,5-14-1 16,5-15 12-16,4-14-7 16,-4-12-7-16,-5-18-3 15,5-19-3-15,-15-15 1 0,-10-7 12 0,-9 0 10 16,-15 12-2-16,-16 14 9 0,-9 22 28 15,-14 22 0-15,-11 26-10 0,-19 26 2 16,-20 37 14-16,-15 33 25 0,-10 26 23 31,-4 4-8-31,4 7-30 0,15-3-22 16,5-12-31-16,25-14-8 0,9-5 0 16,20-10 3-16,15-15-3 15,10-11 8-15,15-11-8 0,9-15 2 16,11-11-11-16,4-7 2 0,0-19 4 0,0-7-3 15,6-12-8-15,-11-21 1 0,0-15 10 16,-14-16 7-16,-5-10-4 0,-16 4 0 16,-9 7 0-16,-9 15 3 15,-16 18 13-15,-15 26-5 0,-9 33 10 16,-15 30 4 0,-15 29 30-16,-9 19 13 0,-1 19-21 15,0-5-15-15,15-6-21 0,20-5-2 16,15-14-9-16,19-4 6 15,15-11-6-15,20-4 7 0,15-14-3 16,14-15-4-16,15-11-8 16,10-12-5-16,5-10-3 0,-5-8 6 15,0-15-10-15,-15-14-10 16,10-23-7-16,0-7-9 0,-10-4 25 16,-4-3 14-16,-11 7 4 0,-14 11-5 0,-6 11 2 15,-9 15-40-15,0 4-59 0,-10 7-85 16,0 37-115-16,-5-48-244 0,0 7-334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40.711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742 1732 1429 0,'0'0'200'0,"0"0"103"0,0 0-4 15,-9 48-32-15,18 0-26 16,26 4-37-16,24-4 5 0,30-8-38 15,39-10-78 1,29-12-42-16,35-21-28 0,10-16-9 0,5-14-14 16,-10-15 8-1,-24-15-4-15,-21-18-1 0,-28-15-14 0,-31-15 20 16,-34-22-9 0,-24-19-3-16,-40-17 9 0,-35 2 77 15,-33 5 26-15,-41 25-2 16,-29 30-27-16,-34 51-9 15,-25 53 7-15,-24 54 9 0,-21 49 27 0,-14 52 26 16,-5 32 34-16,30 12-13 16,39-11-87-16,49-15 3 15,59-19-38-15,60-18 15 0,63-22-19 0,70-22-14 0,43-34-21 16,55-21-12-16,40-27 12 16,34-29 0-16,14-19-43 15,-14-25-80 1,-25-34 36-16,-34-29 40 15,-40-41 7-15,-44-37 14 0,-49-30 3 0,-49-10 38 16,-55 10-29-16,-44 30 22 0,-54 45 24 16,-50 55 39-16,-44 55-13 0,-29 59-15 31,-35 60 60-31,-24 51-28 16,-11 45 61-16,16 18 67 0,43 3-31 0,51-10-97 0,67-19-46 31,66-18 13-31,68-26-12 0,88-34-19 15,70-29 9-15,59-33 5 0,54-26-18 16,49-30-46-16,25-18 31 16,-10-26-11-16,-1-18-35 0,-23-19-34 15,-45-22 16-15,-49-26 19 0,-60-7 38 16,-63-4 12-16,-70 18-19 16,-73 23 6-1,-54 40 35-15,-65 48 61 0,-63 60 52 16,-50 58-18-16,-24 52 32 0,-16 45 59 0,6 22-8 15,24 7-83-15,50-19-38 0,54-14-35 16,69-22-2-16,68-26-13 16,75-26-13-16,59-34 5 0,68-36-34 15,60-41-21-15,54-29-222 16,35-23-229-16,4-18-202 0,1 0-19 16,-21 8 15-16,-29 3-237 0,-34 11-301 31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23.544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172 684 1013 0,'-5'-19'20'16,"5"8"18"-16,0 11 44 0,0 0 27 15,0 0 6-15,0 0-31 0,0 0 18 16,-9 37 54-16,4 15-29 0,0 7-10 16,0 7-14-16,-5 5 4 15,5 2-23-15,-5 1-38 0,5-7-11 0,5-8-15 16,5-7-13-16,5-4-7 0,5-15 10 16,9-11 6-1,16-11-11-15,9-22 10 0,5-11-32 0,-4-15 24 16,4-11 4-16,-5-7-5 15,-10-12-17-15,1-10 22 0,-16-16-6 16,1-7-15-16,-10-10 17 0,-10 2-7 31,-5 9 5-31,-10 6 8 0,-5 23 60 16,-9 18 23-16,-11 23-22 0,-9 33-24 16,-6 29-29-16,-9 26 12 15,-5 33-6-15,-5 15 8 0,10 15 31 0,5 4-32 0,5-4-10 0,9-8-13 31,16-10-11-31,14-16-4 0,5-6 9 16,15-12-5-16,10-18 4 0,9-15-4 16,11-19-4-16,4-22 19 15,15-14-20-15,0-23 10 0,0-10 3 16,-5-12-2-16,1-15-13 0,-11-14 10 16,-10-4 0-16,1-22-3 15,-15-12 0-15,-6-6-5 0,-4 3 9 16,-15 14 7-1,0 20-11-15,0 21 3 0,-9 23 30 16,-1 18 4-16,15 37-19 0,-40 7-18 16,1 41 12-16,-10 41 31 15,0 25-1-15,-1 12-4 0,11 3-8 0,4-3-21 0,16-12-6 16,4-10 6-16,15-16-5 0,15-10-4 31,9-19-5-31,6-15 5 0,9-14 5 16,6-15-5-16,4-15 0 15,0-19-3-15,0-14 13 0,-9-15 0 0,-6-15 0 0,1-14-10 16,-11-16-8-16,1-21 3 0,-10-16 12 31,0-10 0-31,-6-4-10 0,-4 7-4 16,-10 19 21-16,0 22 3 0,-4 26 39 16,-1 18-17-16,-5 26-11 15,-10 34-10-15,-9 36-13 0,-10 37-5 16,-11 23 0-16,1 10 9 0,0 4-3 15,15-7-10-15,9-15-6 16,10-11 10-16,15-15 9 0,10-18-13 16,15-7-2-16,10-16 8 0,4-18 10 15,5-15-9-15,6-18-11 16,4-11 8-16,-5-19 4 0,-4-18 2 0,-6-15-1 16,1-11-17-16,-11-7 4 15,-4-1 11-15,-5 16 10 16,-10 14-21-16,-5 15 2 0,-10 18 11 15,10 41-5-15,-25-19-7 0,-4 30 3 16,-6 23 8-16,-4 17-18 16,-5 16-105-16,4 7-135 0,6 0-210 15,-1 0-321-15,6 3-147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4:09.52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4F08347-6ACC-4715-8CEA-70CD82048344}" emma:medium="tactile" emma:mode="ink">
          <msink:context xmlns:msink="http://schemas.microsoft.com/ink/2010/main" type="inkDrawing" rotatedBoundingBox="17207,15695 18614,11014 20619,11616 19212,16298" hotPoints="19691,11539 19935,14178 18114,16103 17871,13465" semanticType="enclosure" shapeName="Ellipse"/>
        </emma:interpretation>
      </emma:emma>
    </inkml:annotationXML>
    <inkml:trace contextRef="#ctx0" brushRef="#br0">4840-976 2222 0,'-89'52'158'0,"0"18"2"31,1 22 14-31,-1 30-42 0,0 45-5 15,-4 39-6-15,4 35 39 16,10 21 4-16,15 15-11 16,15 4-37-16,15 0-25 0,19-1-32 0,25-3-18 0,14-7-15 15,11-22-8-15,14-27-11 0,10-25 5 16,10-22-5-16,0-23 0 0,5-29 1 31,5-29-1-31,5-23-3 16,9-30-4-16,-4-36 7 0,9-37 5 15,6-41-22-15,9-55 16 0,15-49-6 0,10-47-6 16,15-48 10-16,4-41-20 16,16-49 16-16,-1-43 4 15,-4-30-4-15,-6 8 21 0,-34 36 2 0,-24 45-5 0,-35 51 28 16,-40 56-8-16,-38 48-28 0,-41 51-1 16,-38 53-22-16,-45 47 2 31,-35 48-18-31,-29 42 13 0,-25 39-26 15,-14 34-40-15,-10 30-63 0,4 25-85 0,16 15-95 0,19 11-163 16,29 4-226-16,26-4-165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6:32.38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214BAA2-A64B-478E-8894-34FE4A8F98F6}" emma:medium="tactile" emma:mode="ink">
          <msink:context xmlns:msink="http://schemas.microsoft.com/ink/2010/main" type="writingRegion" rotatedBoundingBox="22310,11320 23251,7539 25362,8064 24421,11846"/>
        </emma:interpretation>
      </emma:emma>
    </inkml:annotationXML>
    <inkml:traceGroup>
      <inkml:annotationXML>
        <emma:emma xmlns:emma="http://www.w3.org/2003/04/emma" version="1.0">
          <emma:interpretation id="{29749F92-A339-441B-961B-A2B9A25466D4}" emma:medium="tactile" emma:mode="ink">
            <msink:context xmlns:msink="http://schemas.microsoft.com/ink/2010/main" type="paragraph" rotatedBoundingBox="22310,11320 23251,7539 25362,8064 24421,11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1C70BF-1189-4A45-B19A-DEA277EE1073}" emma:medium="tactile" emma:mode="ink">
              <msink:context xmlns:msink="http://schemas.microsoft.com/ink/2010/main" type="line" rotatedBoundingBox="22310,11320 23251,7539 25362,8064 24421,11846"/>
            </emma:interpretation>
          </emma:emma>
        </inkml:annotationXML>
        <inkml:traceGroup>
          <inkml:annotationXML>
            <emma:emma xmlns:emma="http://www.w3.org/2003/04/emma" version="1.0">
              <emma:interpretation id="{851484E8-D715-443A-A827-92DE7C330680}" emma:medium="tactile" emma:mode="ink">
                <msink:context xmlns:msink="http://schemas.microsoft.com/ink/2010/main" type="inkWord" rotatedBoundingBox="22310,11320 23251,7539 25362,8064 24421,11846"/>
              </emma:interpretation>
              <emma:one-of disjunction-type="recognition" id="oneOf0">
                <emma:interpretation id="interp0" emma:lang="" emma:confidence="0">
                  <emma:literal>is</emma:literal>
                </emma:interpretation>
                <emma:interpretation id="interp1" emma:lang="" emma:confidence="0">
                  <emma:literal>its</emma:literal>
                </emma:interpretation>
                <emma:interpretation id="interp2" emma:lang="" emma:confidence="0">
                  <emma:literal>site</emma:literal>
                </emma:interpretation>
                <emma:interpretation id="interp3" emma:lang="" emma:confidence="0">
                  <emma:literal>ice</emma:literal>
                </emma:interpretation>
                <emma:interpretation id="interp4" emma:lang="" emma:confidence="0">
                  <emma:literal>ire</emma:literal>
                </emma:interpretation>
              </emma:one-of>
            </emma:emma>
          </inkml:annotationXML>
          <inkml:trace contextRef="#ctx0" brushRef="#br0">1303 0 1405 0,'0'0'218'15,"0"0"19"-15,19 41 23 16,-4 14-66-16,-5 8-80 16,-5 4-56-16,0-5-23 0,-10 5-10 0,-5-8-23 15,-10-4-2-15,-4-7-4 0,-6-11 1 16,-4-11 9-16,-1-18-26 16,-4-12-32-16,-1-18-41 0,6-19 19 31,-1-14 27-31,6-8 19 0,-1 4 23 15,11 3 24-15,-1 19-4 16,20 37-19-16,0 0 87 0,0 0 74 0,0 0-1 16,-25 41-17-16,1 18-1 15,-6 8 17-15,-4 7 2 16,-11 7 4-16,-9 7 4 16,-15-3 4-16,-5-3-19 0,-10-8-52 15,1-12-46-15,-1-6-35 16,10-16 1-16,5-14-14 0,5-11-36 15,15-11-122-15,4-12-131 16,11-10-128-16,14-12-236 0,20-14-239 16</inkml:trace>
          <inkml:trace contextRef="#ctx0" brushRef="#br0" timeOffset="-5.5028">1766 237 1739 0,'-25'77'232'0,"0"12"7"15,1 14-64-15,4 4-57 16,-5 4-71-16,11-4-22 0,-6-3-31 16,5-4-78-16,0-8-232 15,-4-14-287-15,4-16-109 16</inkml:trace>
          <inkml:trace contextRef="#ctx0" brushRef="#br0" timeOffset="-6.5028">2268-1319 1442 0,'-10'-37'261'0,"10"37"-24"16,-39-18-36-16,-1 14-82 15,6 19-43-15,-10 18-18 0,-1 15-2 16,1 15-25-16,5 11 3 0,4 7-19 16,15-7 1-16,11-4-6 0,18 0 24 15,11-10-7-15,15-9-18 16,14-10 4-16,10-12-7 16,5-6-2-1,0-12 11-15,-5-4-21 16,-15-3 20-16,-4-4 34 0,-11-4 36 15,-29 4-24-15,0 0-14 16,0 0 3-16,0 0-27 0,0 0-19 0,-44-18 12 31,0 18-15-31,-6 3-7 0,1 8 16 16,0 0-18-16,10 1 13 0,-6-1 2 16,16-4-25-16,-1 0 25 15,30-7-6-15,-25 15-7 0,25-15 12 16,-24 41-5-16,14 3-6 15,5 8 16-15,10 11-10 16,10 11 14-16,0-1 2 16,9 9 9-16,11-1-16 15,4 0 6-15,5-3-9 0,11-4-12 16,4-8 3-16,0-7-145 0,-5-7-379 16,-10-11-350-16</inkml:trace>
          <inkml:trace contextRef="#ctx0" brushRef="#br0" timeOffset="1">1445-805 2412 0,'0'0'120'0,"20"-30"107"16,-20 30-36-16,0 0-95 0,0 0-62 16,0 0-137-16,0 0-250 15,25-37-323-15,-1 8-187 0</inkml:trace>
          <inkml:trace contextRef="#ctx0" brushRef="#br0" timeOffset="2">1963-2442 2018 0,'-50'67'337'16,"-9"10"-6"-16,-5 8-89 15,-10 4-106-15,-4-1-67 16,4 9-38-16,-5-9-21 0,0-3-2 31,10-11-8-31,5-15-8 0,15-15-36 16,9-18-45-16,16-22-10 0,24-4 4 0,-15-63 56 16,10-11 17-16,10-11 3 15,5 4 16-15,-5 7 3 16,-5 15 41-16,0 11 62 0,0 48-22 15,0 0-36-15,-35 0 11 16,-4 30 11-16,-1 25 0 0,-9 15-4 16,0 12-29-16,0 2-17 15,-1 1-11-15,6-7 10 0,5-4-16 16,4-8-104-16,6-10-203 16,9-8-261-16,20-48-292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2:59.9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A5F687-4AFB-43C2-8DD4-6D0AF1341D63}" emma:medium="tactile" emma:mode="ink">
          <msink:context xmlns:msink="http://schemas.microsoft.com/ink/2010/main" type="inkDrawing" rotatedBoundingBox="6680,6003 13540,3384 13588,3508 6727,6128" semanticType="underline" shapeName="Other">
            <msink:sourceLink direction="with" ref="{F49379E7-CCB1-4BA1-BF85-A425C6685ADE}"/>
            <msink:sourceLink direction="with" ref="{039C7C8F-F2B5-4001-A6BC-AF4102845E1F}"/>
          </msink:context>
        </emma:interpretation>
      </emma:emma>
    </inkml:annotationXML>
    <inkml:trace contextRef="#ctx0" brushRef="#br0">0 2712 455 0,'0'0'99'0,"0"0"40"16,0 0-24-16,0 0-28 15,0 0-36-15,0 0-43 16,0 0 88-16,0 0-16 15,0 0 9-15,0 0-36 0,0 0-34 16,0 0 8-16,0 0 29 16,0 0 13-16,0 0-44 15,0 0-17-15,0 0-13 0,0 0 5 16,0 0 7-16,29-17 104 16,5 3-15-16,8-9-36 0,16-7-23 15,34-10 10-15,22-14 18 16,32-13 55-16,34-7 16 15,30-13-56-15,16-10 14 0,17-10-75 16,17-7-5-16,12-4-5 16,0 4-17-16,5-3 3 15,4 3 11-15,12 3-21 16,9 4 15-16,-5 3-8 0,-4 4 2 16,-4 3 16-16,-4 3-5 15,-17 7-10-15,-16 6-5 0,-26 4 16 16,-25 3-3-16,-29 14 1 15,-30 6-8-15,-28 14 4 0,-22 7 7 16,-29 9-2-16,-13 4-5 16,-17 7-6-16,-7 6-1 0,-26 7 17 15,20-7-1-15,-20 7 1 16,0 0-16-16,26-3-3 16,-5-7 0-16,0 3-1 0,4-3 10 15,0 0 12-15,0 0-6 16,0-3-6-16,4-1-4 0,1-3 7 15,3-3 4-15,1 0 59 16,3 0 17-16,1-3-5 0,0 2 15 16,4 1-44-16,-5 0-6 15,-3 0-27-15,0 3-6 0,-5 1 3 16,0 2 24-16,-8 1-1 16,0 3 3-16,-4 3-18 0,-17 7-17 15,0 0 23-15,0 0-18 16,0 0 8-16,0 0-24 15,0 0-101-15,0 0-185 0,0 0-263 16,0 0-227-16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2:56.1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9379E7-CCB1-4BA1-BF85-A425C6685ADE}" emma:medium="tactile" emma:mode="ink">
          <msink:context xmlns:msink="http://schemas.microsoft.com/ink/2010/main" type="inkDrawing" rotatedBoundingBox="12756,4416 13776,1414 15489,1996 14469,4998" hotPoints="15341,3274 14084,4531 12826,3274 14084,2017" semanticType="enclosure" shapeName="Circle">
            <msink:destinationLink direction="with" ref="{20A5F687-4AFB-43C2-8DD4-6D0AF1341D63}"/>
            <msink:destinationLink direction="with" ref="{D2C6F247-C56B-4412-9CCB-56D86250FA2F}"/>
          </msink:context>
        </emma:interpretation>
      </emma:emma>
    </inkml:annotationXML>
    <inkml:trace contextRef="#ctx0" brushRef="#br0">836 765 1077 0,'-17'-24'150'0,"-8"1"76"15,-4 3-13-15,-13 10-72 0,-12 16-62 16,-9 25 11-16,-13 32 87 16,-12 41 10-16,-8 54-30 0,-5 36-40 15,5 21-37-15,21 9-31 16,24 1 30-16,26-14 8 0,38-7 18 16,33-29-31-16,38-24 12 15,37-27 8-15,22-34-4 16,12-33 4-16,8-30-50 0,0-34-11 15,-3-26-20-15,-5-31 2 16,-5-30-15-16,-3-37 7 0,-4-40-7 16,-9-53-6-16,-13-58-5 15,-16-39-5-15,-26-11 5 0,-20 10 65 16,-30 34 23-16,-33 50-16 16,-42 47-34-16,-38 57-7 0,-37 50 3 15,-34 50-23-15,-17 44 8 16,-8 37 0-16,0 24 2 0,16 16 0 15,22 13-13-15,20 11 5 16,34 3-2-16,21 0-21 16,25 0-98-16,26-4-162 0,24-2-214 15,21-4-369-15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3:01.2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C6F247-C56B-4412-9CCB-56D86250FA2F}" emma:medium="tactile" emma:mode="ink">
          <msink:context xmlns:msink="http://schemas.microsoft.com/ink/2010/main" type="inkDrawing" rotatedBoundingBox="15076,3720 19075,10717 18782,10884 14783,3888" semanticType="underline" shapeName="Other">
            <msink:sourceLink direction="with" ref="{F49379E7-CCB1-4BA1-BF85-A425C6685ADE}"/>
            <msink:sourceLink direction="with" ref="{C32B2EDC-2C3B-4A4F-B4E1-97C0DA166EA3}"/>
          </msink:context>
        </emma:interpretation>
      </emma:emma>
    </inkml:annotationXML>
    <inkml:trace contextRef="#ctx0" brushRef="#br0">0 0 1082 0,'0'0'162'0,"0"0"-47"16,0 0-33-16,0 0 121 15,0 0-81-15,25 47-65 0,8 0 67 16,5 6 45-16,8 11-46 16,4 13 65-16,5 13-89 15,8 14-25-15,4 14 80 0,8 12-46 16,5 14-26-16,3 17-12 16,1 14-14-16,0 2-8 0,4 1-2 15,0 6-10-15,0 4-9 16,8 3-21-16,-4 0 11 0,1 0-6 15,-5-3-4-15,0-4-1 16,-5-3-6-16,-3-3 0 0,0-7-5 16,-5-10 5-16,0-11-9 15,5-2 18-15,-9-4-6 0,5-3-6 16,-1-4 0-16,1-3-1 16,-5-3 9-16,0 0-1 15,0-11-4-15,0 1-4 16,1-7-2-16,-1-3 3 0,-4-1-2 15,0-9 5-15,-8-4 0 16,-5-6 0-16,-4-8 4 0,-4-9 3 16,-4-10-7-16,0-4 0 15,-8-13-4-15,3-7-3 0,-7-3 14 16,-5-3-3-16,4-1 1 16,-4 1-3-16,0-1-2 0,5-3-4 15,-1 4-2-15,0-4 6 16,5 0 0-16,0-3 0 15,-1 0 0-15,-4-4-7 0,5-3 12 16,-5 0 0-16,1 4 2 16,-1-1-7-16,4 8 3 0,-3-1-3 15,3 7 0-15,1 3-5 16,-5 3 0-16,0 4-2 0,-3 4 11 16,-1-8-1-16,0-6 5 15,-25-37-8-15,33 40-3 0,-8-13-6 16,-25-27 5-16,0 0 10 15,21 24 28-15,-21-24 2 0,0 0-21 16,0 0-11-16,0 0-4 16,0 0 5-16,0 0-1 15,0 0-4-15,0 0 0 0,0 0-4 16,26 23-2-16,-26-23 6 16,16 30 3-16,-16-30 2 15,17 34-2-15,-17-34-6 0,13 27-5 16,-13-27-66-16,0 0-164 15,0 0-368-15,0 0-436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2:56.8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2B2EDC-2C3B-4A4F-B4E1-97C0DA166EA3}" emma:medium="tactile" emma:mode="ink">
          <msink:context xmlns:msink="http://schemas.microsoft.com/ink/2010/main" type="inkDrawing" rotatedBoundingBox="18712,11457 20344,8778 21979,9774 20346,12453" hotPoints="21254,9388 21114,11217 19453,11995 19593,10166" semanticType="enclosure" shapeName="Ellipse">
            <msink:destinationLink direction="with" ref="{D2C6F247-C56B-4412-9CCB-56D86250FA2F}"/>
            <msink:destinationLink direction="with" ref="{963659BD-55C3-4D3F-84C3-66895704475C}"/>
          </msink:context>
        </emma:interpretation>
      </emma:emma>
    </inkml:annotationXML>
    <inkml:trace contextRef="#ctx0" brushRef="#br0">819 391 980 0,'0'0'143'0,"12"-33"202"0,-12 33 40 15,0 0-103-15,0 0-81 16,0 0-82-16,0 0-50 16,-21 3-22-16,-20 34-21 0,-22 33 72 15,-21 41 11-15,-21 33 22 16,-8 37-29-16,4 23-49 0,4 14-15 15,17 3 31-15,26-9 14 16,28-15 1-16,30-22-14 16,37-28-3-16,34-26-8 0,30-21-29 15,20-29-18-15,21-31 2 16,13-23-1-16,17-17 1 0,8-27-14 16,4-23 11-16,0-24-9 15,-4-37-11-15,-4-36 14 16,-9-41 0-16,-8-36 0 0,-17-28-5 15,-20-16 0-15,-22 0 6 16,-25 17 6-16,-41 26 12 0,-35 34 10 16,-49 37-18-16,-47 43-16 15,-54 44 10-15,-46 50 16 0,-25 34-49 16,-4 27 17-16,12 19-1 16,21 11 13-16,29 7-42 15,26 2-155-15,25 1-214 0,20 7-318 16,26 6-299-16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2:57.6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817E5C-1DDF-4D56-8801-E6571FDE2485}" emma:medium="tactile" emma:mode="ink">
          <msink:context xmlns:msink="http://schemas.microsoft.com/ink/2010/main" type="inkDrawing" rotatedBoundingBox="9151,15235 10395,12101 12120,12785 10876,15920" hotPoints="11856,14148 10569,15435 9282,14148 10569,12861" semanticType="enclosure" shapeName="Circle">
            <msink:destinationLink direction="with" ref="{4EDA2A7D-C825-4A9D-A864-D18D17CC6B6B}"/>
            <msink:destinationLink direction="with" ref="{76A7B5A0-6292-4869-811F-5055519E89C1}"/>
          </msink:context>
        </emma:interpretation>
      </emma:emma>
    </inkml:annotationXML>
    <inkml:trace contextRef="#ctx0" brushRef="#br0">-2939 11879 1512 0,'-33'10'256'0,"-1"7"49"15,-8 13-50-15,-4 17-31 0,-4 14-31 16,4 22-37 0,-4 25 5-16,3 16-19 0,10 20 11 15,-1 13-50-15,9 11-26 0,12 3-34 16,17-4-27-16,8-12 7 15,22-21-3-15,16-20-4 0,21-24 4 16,17-20-10-16,20-23-7 16,18-20 3-16,12-23 2 0,4-25 0 15,5-15-4-15,-5-21-4 0,-4-17 10 16,-4-23-15-16,-5-21 1 16,-7-19 4-16,-1-24 0 0,-12-17 8 15,-9-26-13-15,-12-14 13 16,-25-23-4-16,-26-31-7 0,-20-9 12 15,-30 9 4-15,-25 24-13 16,-25 37 39-16,-21 50 0 0,-17 47-33 16,-20 50 20-16,-18 54-20 0,-20 47-12 15,-5 44 38-15,-8 43 23 16,0 30-23-16,21 20-13 0,13 11-9 16,24-8-14-16,22-6 4 0,21-13-3 15,20 3-11-15,22-17 2 16,20-14-79-16,17-19-183 0,21-10-208 15,22-18-383-15,20-9-203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3:02.9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DA2A7D-C825-4A9D-A864-D18D17CC6B6B}" emma:medium="tactile" emma:mode="ink">
          <msink:context xmlns:msink="http://schemas.microsoft.com/ink/2010/main" type="inkDrawing" rotatedBoundingBox="11168,12947 16875,16377 16770,16552 11063,13121" semanticType="callout" shapeName="Other">
            <msink:sourceLink direction="with" ref="{84817E5C-1DDF-4D56-8801-E6571FDE2485}"/>
            <msink:sourceLink direction="with" ref="{83199F06-A5E5-412C-AC6E-A6F7995914C2}"/>
          </msink:context>
        </emma:interpretation>
      </emma:emma>
    </inkml:annotationXML>
    <inkml:trace contextRef="#ctx0" brushRef="#br0">5651 3523 1145 0,'0'0'183'16,"0"0"-6"-16,0 0-1 15,0 0-61-15,-29-34-68 16,0 7-25-16,4 0-2 0,0 1 41 15,-5-8 36-15,-3 1-8 0,-5-4 43 16,-4-4-73-16,-8-2-16 0,-5-4-9 16,-3 0 46-16,-9 0 29 15,-5 0-26-15,-3 0-48 0,0 0-10 16,-1 0-6-16,-8 1-13 0,5-1-1 16,-5 0 54-16,4 0 2 15,-3-7-18-15,-5 0-8 0,0 1-16 16,-5 3-7-16,-7-4 15 0,-1-3 32 15,-3-7-20-15,-1 1 6 16,-4-8-3-16,8 4-24 0,1-7-7 16,3 4-8-16,1 0 3 15,4 3-6-15,4 3 0 0,4 4 0 16,0 3 4-16,1 3-4 16,-5 0 8-16,0 4-1 0,0 3 1 15,0 4-8-15,0 2-7 0,4 1 1 16,0 0 6-16,9 3 5 0,3-3 0 15,5 3-5-15,-4 3 27 16,4-2-30-16,0 2 3 0,4-3 0 16,0 0-4-16,1 4 4 0,-1-4-9 15,0 3 4-15,-4-2 2 16,0-1 7-16,0 0-1 16,0-3 0-16,-4 3 1 0,-1-3 3 15,5 6-4-15,-4-3 0 0,4 4-3 16,0-1 0-16,0-3 0 15,4 4-6-15,0-4 3 0,-4 0 3 16,4-3 0-16,1 3-3 0,-6-3 6 16,6 3 4-16,-1-3 3 0,4-1-10 15,9 8 6-15,4-4-6 16,8 10-10-16,9 0 10 0,29 27-5 16,-25-23 9-16,25 23 4 0,0 0-6 15,0 0-2-15,0 0-7 16,0 0-5-16,0 0-9 15,0 0-176-15,0 0-232 0,0 0-190 16,0 0-97-16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2:58.2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199F06-A5E5-412C-AC6E-A6F7995914C2}" emma:medium="tactile" emma:mode="ink">
          <msink:context xmlns:msink="http://schemas.microsoft.com/ink/2010/main" type="inkDrawing" rotatedBoundingBox="15887,17836 16757,14458 19213,15090 18343,18469" hotPoints="19267,16506 17788,17985 16310,16506 17788,15028" semanticType="enclosure" shapeName="Circle">
            <msink:destinationLink direction="with" ref="{4EDA2A7D-C825-4A9D-A864-D18D17CC6B6B}"/>
            <msink:destinationLink direction="with" ref="{963659BD-55C3-4D3F-84C3-66895704475C}"/>
          </msink:context>
        </emma:interpretation>
      </emma:emma>
    </inkml:annotationXML>
    <inkml:trace contextRef="#ctx0" brushRef="#br0">-1762 6961 1667 0,'-21'-37'289'15,"0"0"-33"-15,4 0-45 16,1 3-57-16,-1 4-39 15,-8 10-28-15,0 3-40 0,-9 14-30 16,-4 10 7-16,-8 20-4 0,-4 26 50 16,-5 21 27-16,-3 33 30 15,-5 37 85-15,-4 31 44 0,4 19-20 16,9 10-55-16,16-9-63 0,21-7-68 16,21-14-17-16,30-23-16 15,29-21 5-15,29-26-20 0,25-30 15 16,30-17-5-16,16-30-7 0,13-30 3 15,4-24-8-15,0-27-4 0,-12-20-12 16,-13-26-7-16,-8-34-15 16,-13-44-17-16,-13-36-8 15,-12-41 17-15,-17-23 22 0,-16-24 12 16,-22-16 3-16,-20 6 14 0,-30 27 7 16,-29 40-8-16,-25 44-8 15,-34 50 4-15,-34 51 3 0,-32 53 11 16,-35 43 15-16,-28 41 30 0,-18 34 15 15,1 23 10-15,12 10-21 0,13 3-11 16,24-10-17-16,26-7-11 16,21-9-2-16,21-14-22 0,29-13-7 15,22-14-175-15,20-13-200 16,12-7-138-16,30-20-302 0,0 0-268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2-08T22:12:42.892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1365 1361 817 0,'0'0'178'15,"0"0"-60"-15,0 0-49 0,-30 63 95 0,-9 18 25 16,-10 11 51-16,-10 16 17 16,-1 2-21-1,6 12-30-15,0 4-50 0,15 0-47 16,9-12-33-16,20-7-19 16,20-14-15-16,25-16-25 0,19-18-1 0,15-22-12 15,19-22 1 1,11-22 0-16,9-23 3 0,1-18-8 15,4-15 17-15,-10-22-7 0,-9-18-10 16,-5-15 15-16,-15-19-15 16,-15-11 14-16,-20-14-7 15,-24-5 4-15,-30-3-11 0,-24 4 100 16,-25 18 62-16,-25 34-45 16,-19 44-12-16,-30 44-29 0,-25 52-6 0,-24 55 9 0,-15 52 52 15,-10 52 8-15,0 40 38 16,20 34-13-16,25 7-18 0,34-8-60 31,39-14 13-31,30-22-18 0,44-27-18 16,35-21-45-16,34-33 4 15,40-34-11-15,29-37 2 0,25-33-22 0,25-37 34 0,4-26-30 16,10-26 16-16,-9-29-3 16,-1-26-5-16,-4-37 3 0,-11-41-4 15,-4-33 17-15,-15-37-16 0,-20-22-61 31,-24-22-62-31,-25-19 11 0,-30-7 87 16,-34 11 11-16,-25 26 8 0,-34 51-1 0,-30 60 6 31,-24 73 9-31,-30 82-28 0,-34 85 9 16,-35 77 0-16,-20 60-2 0,-14 55 140 16,9 37 40-16,15 26 45 0,30 3-44 15,44-18-72-15,40-26-23 0,39-37-21 0,49-37-4 31,40-40-30-31,44-38 4 0,39-47-19 16,35-41 5-16,39-41 5 0,25-44-22 16,5-44-12-16,10-48 27 0,-1-41 24 15,-9-41-61-15,-15-37-103 0,-19-22 0 16,-36-25-20-16,-33-27 40 0,-35 1 87 16,-40 33 17-16,-39 40-2 15,-39 63 13 1,-40 67 9-16,-34 73-5 0,-40 86 92 15,-44 81-33-15,-29 62 81 16,-20 45-28-16,-6 34 46 0,11 14 35 16,34-4-4-16,35-15-91 0,49-14-32 0,39-19-55 15,50-29-19-15,39-26-6 0,44-37 1 16,45-37 37-16,44-41-27 16,34-40-15-16,25-41 10 0,20-41 6 15,10-40 1 1,0-37-50-16,4-44-96 15,-4-34-10-15,-10-37 7 0,-15-22 59 0,-30-7 42 16,-34 33 34 0,-39 37 26-16,-55 52-35 0,-54 55-2 15,-49 70 34-15,-54 78 40 16,-39 77-16-16,-41 56-10 0,-33 37-14 16,-10 26-12-16,4 7 7 0,20-11 4 15,45-26-40-15,49-19-8 0,44-21-5 16,49-23-175-16,35-29-167 0,50-37-117 15,33-34-73-15,40-32-87 16,20-38-334-16,24-37-236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3:02.0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3659BD-55C3-4D3F-84C3-66895704475C}" emma:medium="tactile" emma:mode="ink">
          <msink:context xmlns:msink="http://schemas.microsoft.com/ink/2010/main" type="inkDrawing" rotatedBoundingBox="17256,15068 19598,11812 19661,11858 17320,15113" semanticType="underline" shapeName="Other">
            <msink:sourceLink direction="with" ref="{83199F06-A5E5-412C-AC6E-A6F7995914C2}"/>
            <msink:sourceLink direction="with" ref="{C32B2EDC-2C3B-4A4F-B4E1-97C0DA166EA3}"/>
          </msink:context>
        </emma:interpretation>
      </emma:emma>
    </inkml:annotationXML>
    <inkml:trace contextRef="#ctx0" brushRef="#br0">2287 0 692 0,'0'0'169'0,"0"0"83"16,0 0-13-16,-30 46-23 15,5-5-15-15,-4-4-7 16,0 6 24-16,-5 4-58 0,-4 7-18 16,1 3-7-16,-9 6-10 15,-9 11-27-15,1 13-7 0,-9 7-10 16,-4 10-2-16,-9 17-18 15,-7 13-23-15,-10 6-15 0,1 8-5 16,-4-4 22-16,-1-3-12 16,1-7-9-16,4-10-24 0,4-10 10 15,4-10 3-15,5-7-6 0,3-7-10 16,5-9 16-16,4-7-12 16,8-4 9-16,1-3-1 15,7-3 1-15,1-4-8 0,8-3 3 16,4-3 0-16,5-4 0 15,-1-6-7-15,9-8 7 0,4-2 0 16,5-4 0-16,-1 0 5 0,4-6-14 16,1-1 16-16,-1 1-7 0,13-24 0 15,-21 30 0-15,9-3 0 16,-9-4 2-16,8-3-2 0,13-20 0 16,-17 24 6-16,17-24-6 0,0 0-11 15,0 0 18-15,0 0-19 16,-16 23 12-16,16-23 5 15,0 0-11-15,-9 20 6 0,9-20-3 16,0 0-18-16,0 0-17 0,0 0-50 16,0 0-81-16,0 0-83 15,-4 34-102-15,4-34-107 0,0 30-105 16,0-30-98-16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2:55.3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9C7C8F-F2B5-4001-A6BC-AF4102845E1F}" emma:medium="tactile" emma:mode="ink">
          <msink:context xmlns:msink="http://schemas.microsoft.com/ink/2010/main" type="inkDrawing" rotatedBoundingBox="4330,8169 5588,5355 7153,6055 5895,8868" hotPoints="6371,5767 6498,7485 5084,8469 4957,6751" semanticType="enclosure" shapeName="Ellipse">
            <msink:destinationLink direction="with" ref="{20A5F687-4AFB-43C2-8DD4-6D0AF1341D63}"/>
            <msink:destinationLink direction="with" ref="{76A7B5A0-6292-4869-811F-5055519E89C1}"/>
          </msink:context>
        </emma:interpretation>
      </emma:emma>
    </inkml:annotationXML>
    <inkml:trace contextRef="#ctx0" brushRef="#br0">-6588 4257 2116 0,'-25'-23'314'15,"4"3"-11"-15,0 3-49 16,0 4-46-16,-4-1-66 0,0 1-43 16,-5 3-16-16,-3 0-8 15,-5 6-8-15,-12 4-25 16,-9 7-9-16,-8 6 1 0,-17 11-26 16,-12 9 20-16,-13 14-2 15,-4 14-8-15,-4 12 78 0,-1 18 44 16,1 20-43-16,4 16-23 15,12 14-32-15,9 16 128 0,17 18 65 16,16 6-70-16,21 6-52 16,13-2-54-16,21 6-22 15,21-7 54-15,21-6-30 16,24-21 3-16,22-23 32 0,17-27-57 16,20-33-2-16,13-34-3 15,9-36-14-15,3-38-25 0,5-29 11 16,-4-28 10-16,-9-26-27 15,-4-24 27-15,-12-33 4 0,-13-37-39 16,-13-37-41-16,-12-27-7 16,-9-7 62-16,-20 14-36 0,-18 27 36 15,-16 36 26 1,-25 41-38-16,-17 37 25 0,-25 39-23 16,-25 45-4-16,-38 36 13 15,-17 31-11-15,-4 23-54 0,-8 16-156 16,8 11-132-16,13 6-8 15,16-2-27-15,18-5-87 0,20-9-260 16,17-10-363-16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3:04.2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A7B5A0-6292-4869-811F-5055519E89C1}" emma:medium="tactile" emma:mode="ink">
          <msink:context xmlns:msink="http://schemas.microsoft.com/ink/2010/main" type="inkDrawing" rotatedBoundingBox="6538,6880 10619,12787 10389,12946 6308,7039" semanticType="callout" shapeName="Other">
            <msink:sourceLink direction="with" ref="{84817E5C-1DDF-4D56-8801-E6571FDE2485}"/>
            <msink:sourceLink direction="with" ref="{039C7C8F-F2B5-4001-A6BC-AF4102845E1F}"/>
          </msink:context>
        </emma:interpretation>
      </emma:emma>
    </inkml:annotationXML>
    <inkml:trace contextRef="#ctx0" brushRef="#br0">4227 5806 775 0,'0'0'176'0,"-29"-24"44"16,0 4 39-16,-1 3 13 15,5 4-3-15,-4-4-61 0,-1-3-49 16,1 0-4-16,0-7-12 0,-1 0-28 16,1-6-37-16,0-1-8 15,-1-6 13-15,1-4-10 16,0-6 8-16,-5-7-13 0,1-7-39 15,-9-6-17-15,0-4 11 16,0-3-16-16,-8-3 35 0,-5-7 11 16,1-1-18-16,-9-5-13 15,0-5 2-15,-4-9-9 0,-4 0-5 16,-4-10 6-16,-5-1 2 0,-4 1-15 16,0-4 6-16,1 1-1 15,3-1 4-15,-4 4-10 0,9-1 4 16,-1 4 3-16,5 0-9 15,-4 4 6-15,8 3-2 0,0 3-13 16,0-4 38-16,8 4-35 0,-4 1-6 16,9-1 15-1,-1 0-3-15,1 0-5 0,-1 0 5 16,1 7 7-16,3 0-14 0,-3 6 0 16,0 4 18-16,3 0-7 15,-3 10-18-15,4 3 20 0,3 4 0 16,-3-1-13-16,0 11 2 15,4 3 11-15,0 3-11 0,4 7 2 16,0 7 15-16,4-3-20 0,1 6 1 16,-1 3 13-16,0-3-11 15,5 4 5-15,-5-4 3 0,0 0-1 16,0-3-7-16,1 3 11 16,3 0-9-16,1 0-4 15,3 7 14-15,1 0-2 0,0 0-10 16,4 6 5-16,25 24 6 15,-26-27-13-15,26 27-2 0,0 0 18 16,-25-23-5-16,25 23-13 0,0 0 11 16,0 0 1-16,0 0-8 15,-29-27 5-15,29 27 4 0,0 0-4 16,0 0-9-16,-25-20 15 16,25 20-4-16,0 0-5 0,-29-20 8 15,29 20 2-15,0 0-15 16,-26-20 3-16,26 20 11 15,0 0-9-15,0 0-8 0,-25-14 16 16,25 14-3-16,0 0-7 0,0 0 11 16,0 0 3-16,-25-16-13 15,25 16 4-15,0 0 0 0,0 0 3 16,-25-24-11-16,25 24 12 16,0 0 2-16,-25-43-13 0,4 9 4 15,-4 1 9-15,4-4-10 16,0 0-4-16,-8-3 12 0,3 3-4 15,1 3-7-15,0 4 11 0,25 30 1 16,-33-37-14-16,3 10 15 16,30 27-6-16,-25-30-5 15,25 30 9-15,-25-23-4 0,25 23-8 16,0 0 12-16,0 0-4 16,-25-24-9-16,25 24 14 0,0 0-5 15,0 0-9-15,0 0 14 16,0 0-12-16,0 0-95 0,0 0-91 15,0 0-170-15,0 0-323 0,0 0-119 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3:26.96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1111 399 977 0,'0'0'348'15,"9"-30"-28"-15,-9 30 23 16,0 0-51-16,-9-34-62 0,9 34-87 16,0 0-9-16,-25-20-43 15,0 17-20-15,0 26 12 16,-9 31 21-16,-7 30 27 16,-1 30-35-16,-4 20-26 0,8 6-10 15,9-6-14-15,16-13 51 16,17-17-26-16,17-20-17 0,13-20-14 15,20-21-8-15,13-23-3 16,9-13-15-16,12-21-10 0,0-12-2 16,4-18-2-16,-4-23 3 15,-9-17-3-15,-8-16 0 0,-12-14 0 16,-13-17 0-16,-12-13 3 16,-17-10-11-16,-13 0 5 15,-13 16 61-15,-16 21 18 16,-8 30-14-16,-18 30-22 0,-7 40-20 15,-22 40-14-15,-12 54 38 16,-21 41 52-16,-13 36 21 0,5 34-11 16,8 6 26-16,12 4-7 15,17-21-28-15,17-16 0 0,29-17 17 16,17-16-7-16,26-24-25 16,16-20-37-16,21-27-5 0,16-21 8 15,13-19-19-15,13-24-14 16,4-16-27-16,4-14 21 0,-4-17 10 15,0-16-28 1,-8-20-18-16,-9-24-6 0,-16-30 16 16,-9-21-37-16,-17-12-27 15,-21-1 9-15,-16 10 30 0,-17 21 26 16,-13 33 10-16,-8 30-4 16,-17 37-2-16,-12 41-4 0,-22 39 5 15,-16 41 25-15,-17 33 11 16,-4 34-28-16,0 20-2 0,4 13 5 15,17-6-9-15,17-8 24 16,29-22-5-16,25-17-20 0,34-21 14 16,24-26-15-1,35-21 20-15,20-26-13 0,21-17 13 16,21-23-12-16,13-17 20 16,4-24-17-16,4-13-43 0,-4-20-90 15,-13-24-68-15,-12-19-1 16,-13-21 17-16,-25-13 52 0,-25-1 41 15,-30 4 44-15,-28 11 30 16,-22 26 7-16,-21 26-3 0,-12 31 9 16,-17 31-3-16,-17 32 8 15,-12 38 9-15,0 26-9 0,-9 34 5 16,13 23 10-16,12 21-5 16,18 12-10-16,16 5 0 15,25-5 5-15,17-9 4 0,25-10 2 16,12-20-6-16,17-18 7 15,18-19 0-15,11-17 3 16,9-17 0-16,13-16-15 0,-1-21 9 16,1-13-3-16,-5-17-6 15,-8-16-7-15,-12-18 7 0,-9-26 3 16,-12-20 4-16,-14-24-23 16,-11-16-1-16,-13-1 6 0,-17 4-1 15,-13 17 1-15,-3 23 5 16,-10 27 6-16,-7 30 7 0,-5 40-7 15,-8 37 0-15,-8 41 11 16,-1 36 1-16,1 24-16 16,4 13 0-16,8 0 8 0,17-3-1 15,12-11 3-15,18-16-2 16,11-13-2-16,14-17 15 16,16-21 4-16,8-16-9 0,14-13 3 15,11-21-11-15,1-19-4 16,8-15 0-16,0-15 3 0,-4-15-3 15,-9-19 0-15,-8-24 6 16,-8-30-14-16,-13-23-12 0,-12-14-1 16,-17 3 8-16,-13 21 13 15,-13 23 9-15,-11 37-6 16,-10 43-10-16,-12 48 7 0,-4 43 6 16,-8 43 0-16,0 28-2 15,-1 12-4-15,13 1 0 0,5-7 0 16,16-7 13-16,12-13-5 15,18-13-6-15,12-17 4 0,12-14 1 16,9-20 9-16,13-13-5 16,12-17 7-16,8-13-6 15,9-17-19-15,0-10 2 0,-4-17 5 16,-5-10 4-16,-8-13-4 16,-8-17 0-16,-9-14-33 15,-16-19-19-15,-13-18 13 0,-13-6 22 16,-8 7 17-16,-16 16-13 15,-1 31 0-15,-8 33 1 0,-9 37 8 16,-3 37 16-16,-9 40-16 16,-4 27 1-16,-1 16-2 0,5 4 1 15,4 0 17-15,13 0-1 16,12-7-16-16,17-6-3 0,13-11 12 16,16-13 19-16,18-20 8 15,16-6-3-15,12-18-8 16,13-13-21-16,13-16-4 0,3-11 4 15,10-17 17-15,-1-9-17 16,-4-11 0-16,0-9 0 16,-13-14 0-16,-12-20-26 0,-13-17-55 15,-12-24-8-15,-13-16 19 16,-16-10 22-16,-18 10 20 0,-12 20 13 16,-12 30 5-16,-13 30 6 15,-13 34 12-15,-12 44-4 0,-13 32-4 16,-4 32-3-16,-4 25 3 15,0 11 4-15,4 7-2 0,12 3-2 16,18-7 0-16,24-13 0 16,17-13 14-16,26-11 18 15,20-16 7-15,21-14-23 16,17-16-5-16,17-21-4 0,8-13 10 16,9-7-10-16,4-13-13 15,-5-6 11-15,-12-11 0 0,-8-4-9 16,-9-5 4-16,-17-15 0 15,-16-13-6-15,-9-23 6 0,-12-17-46 16,-13-20 6-16,-8 0 13 16,-8 7 7-16,-5 23 12 0,0 20 14 15,-8 34-1-15,-4 26-2 16,-9 41-6-16,-12 40-3 0,-9 44 21 16,-4 19 8-1,0 14-1-15,5 0-7 0,12-3-4 16,12-7-6-16,13-17-5 15,13-13 18-15,8-20 12 0,12-20 4 16,18-14-12-16,16-23-22 16,4-17 13-16,9-14-13 0,-1-9 4 15,1-14-12-15,0-17 8 16,-9-13 10-16,-8-13-10 0,-5-24-4 16,-11-17-7-16,-5-10 4 15,-13 4 2-15,-8 23 5 0,-8 20 6 16,-5 31-6-16,-16 36-6 15,-9 47-6-15,-21 44 12 16,-8 26 24-16,-4 18-6 16,4 2 1-16,4-2-11 0,13-14 2 15,8-10-10-15,13-14 14 16,12-10-8-16,13-19 0 0,4-51-11 16,25 40 5-16,8-23-12 15,9-17-145-15,9-14-173 0,-10-6-212 16,5-7-393-16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3:33.33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1997 239 664 0,'0'0'147'0,"-4"-37"58"0,4 37 20 15,-9-30-37-15,9 30-80 16,0 0-52-16,-16-40 51 16,16 40-33-16,-17-34 73 0,17 34-101 15,-21-40-19-15,21 40 46 16,-21-34-24-16,0 11-1 0,-4 9-12 16,-4 8-17-16,-13 12 25 15,-9 15 3-15,-11 9-6 16,-14 13-6-16,-16 4-8 0,-4 10 45 15,-9 0-1-15,4 7 1 16,9-4-9-16,8 4-27 16,9 6-15-16,12 4 27 15,13-4 0-15,16 1-21 0,13-8 30 16,17-2-24-16,17-8-22 16,16-2 14-16,17-11-15 0,9-7-15 15,7-6 9-15,1-17 6 16,8-3-3-16,5-14-1 0,-1-9-6 15,5-15 5-15,-9-9-11 16,-4-13 14-16,-12-15-1 16,-5-15-7-16,-17-8 6 0,-7-3-1 15,-14 4 1-15,-12 9 22 16,-12 11 9-16,-9 10-7 16,-13 9 2-16,-12 18-10 0,-13 16-2 15,-20 17 9-15,-9 17-12 16,-13 23-11-16,-4 17 8 15,1 10-4-15,3 17 25 0,1 6 9 16,12 8-25-16,12-5-10 16,13-2 0-16,17-11-16 0,17-9 12 15,12-8 8-15,17-12-13 16,13-14 7-16,16-11-1 0,13-12 4 16,12-18-16-16,13-9 6 15,9-17 11-15,4-17-18 16,7-20 7-16,6-20 0 15,-1-20-17-15,-4-14-3 0,-9-10 15 16,-20 4-4-16,-13 6 2 16,-21 17 10-16,-21 17 0 0,-20 30-3 15,-35 30 3-15,-20 31-3 16,-25 29-10-16,-17 27 4 0,-17 21 26 16,-8 26 3-16,-1 14 4 15,5 6 17-15,13 4 13 0,12-7-25 16,12-13-12-16,26-11-9 15,17-13 0-15,20-13 5 16,22-14-8-16,16-9-8 16,21-15 4-16,13-12 2 0,8-14 5 15,12-10-5-15,10-17-10 16,7-13-1-16,9-17 12 0,-5-20-20 16,5-17-18-16,-8-16-8 15,-14-11 9-15,-7-10 19 0,-13 1 6 16,-17 6-3-16,-8 10-1 15,-13 13-3-15,-17 14 12 0,-8 14 0 16,-12 16 5-16,-9 13-5 16,-4 17-7-16,-4 14 7 0,-9 17 5 15,4 22-1-15,-3 15-4 16,3 19-11-16,5 11 4 16,8 12 7-16,4 8 10 15,13-4-10-15,13 4-9 0,12-7 6 16,12-7 0-16,13-10 9 15,9-7-1-15,16-13-5 0,0-13-5 16,9-11 14-16,4-16-9 16,-9-17 0-16,1-17 8 0,-1-23-3 15,-3-27-10-15,-1-20-16 16,-8-20 8-16,-9-21 3 0,-8-6 12 16,-12 10-2-16,-17 14 0 15,-9 22-11-15,-12 28 4 16,-13 30 0-16,-12 33 7 0,-17 31-3 15,-12 26 7-15,-14 31 2 16,-3 19 0-16,0 18-2 0,3 6-4 16,10 0-6-16,7-10 6 15,22-7 7-15,12-6-7 16,21-11 0-16,8-9 9 0,18-11-3 16,11-10-2-16,18-16 0 15,4-10 9-15,12-11-10 0,8-16 9 16,1-14-18-16,4-13 17 15,-4-13-11-15,-5-24 6 0,1-24-3 16,-9-12-8-16,-9-15 5 16,-7-2-5-16,-18 6 10 15,-12 14-9-15,-16 19 7 0,-10 18 1 16,-11 23-8-16,-14 20 4 16,-7 20 0-16,-13 17-7 0,-5 13 7 15,1 14-6-15,8 9 6 16,8 4-10-16,9 0 13 0,20-6-6 15,14-4 5-15,11-10-2 16,22-7 7-16,13-10-2 0,16-6-1 16,4-14 0-16,13-10-8 15,8-7 14-15,0-9-10 16,9-18 0-16,-1-6 9 16,-3-17-9-16,-9-13 4 0,-9-17-9 15,-11-14 5-15,-14-9-8 16,-12-1 3-16,-17 1 5 0,-12 16-4 15,-17 17 4-15,-13 16 0 16,-16 28-5-16,-9 26 7 0,-13 28-7 16,-3 19 2-16,-5 17-4 15,0 17 3-15,4 9 7 0,13 5-12 16,9-4 16-16,20-1 1 16,13-5-8-16,21-11-4 0,16-4 23 15,22-12-19-15,16-4 13 16,13-17-13-16,12-7 15 15,13-12-15-15,5-11-3 0,3-10 18 16,0-14-20-16,-8-6 12 16,-4-13-10-16,-13-18 8 15,-12-16-3-15,-13-17-6 0,-17-13 1 16,-20-7-11-16,-18-3 11 16,-20 10 0-16,-13 20-3 0,-21 16 9 15,-12 28-18-15,-13 23 19 16,-4 27-12-16,-5 20 13 0,5 16-11 15,4 18 6-15,9 9 0 16,12 4-9-16,16 3 9 16,18-7-7-16,12-3 18 0,21-3-11 15,12-10 13-15,18-7-16 16,12-10 16-16,16-14-17 0,9-9 16 16,13-11-15-16,-1-9 3 15,5-8 7-15,0-16-4 0,0-17 4 16,-5-16-12-16,5-21 15 15,-4-23-24-15,-1-21 6 0,-3-6-7 16,-9-3 20-16,-17 13-11 16,-16 20 6-16,-13 20-4 0,-30 21 4 15,-16 19-8 1,-29 31 4-16,-22 23-4 0,-16 24 1 16,-17 23 0-16,-4 23 15 15,0 17-15-15,8 7 4 0,13-3-1 16,12-11 0-16,22-9 7 15,16-7-12-15,17-11 18 0,21-12-12 16,20-14 17-16,18-10-17 16,24-11 11-16,14-12-5 0,11-7-3 15,10-18 9-15,7-5-12 16,1-11 12-16,3-10-14 0,-3-13 11 16,-5-24-19-16,-3-23-25 15,-10-31-53-15,-11-16-27 16,-10-13 50-16,-15 6 23 0,-18 14 37 15,-17 29 1-15,-16 21 10 16,-21 40-3-16,-21 34 0 0,-21 36 3 16,-13 34 4-16,-12 30 6 15,0 17 12-15,8 10-4 16,9 7-10-16,12-7-8 0,21-3 12 16,17-14 11-16,17-10-2 15,16-17-15-15,21-13 6 0,13-10-19 16,17-20 18-16,8-10-14 15,8-17 8-15,5-7-11 0,-5-20 11 16,-3-10-15-16,-1-20 14 16,-8-23-13-16,-1-24 9 15,1-20-16-15,-4-27 3 0,-5-10-12 16,-8-6 29-16,-4 16-21 16,-16 23 23-16,-10 28-17 0,-12 23 25 15,-8 30-26-15,4 47 16 16,-42 0-7-16,-8 33 8 0,-9 28-11 15,-3 13 17-15,-1 13-20 16,8 0 15-16,5-3-15 0,12-7 15 16,17-7-20-16,9-13 18 15,16-10-7-15,13-14 11 0,8-12-18 16,8-8 15 0,13-20-14-16,1-9 11 0,3-18-5 15,-4-16 8-15,4-24-8 16,-4-16-5-16,0-21 5 0,-4-6-9 15,-4-1 17-15,-9 18-17 16,-12 13 17-16,-9 23-8 0,-8 17 5 16,0 47-5-16,0 0 5 15,-37 0-8-15,-5 27 13 0,-8 23 1 16,3 17 2-16,1 3-1 16,9 1-12-16,7-1 5 0,14-3 3 15,3-10 7-15,13-3-9 16,4-11 6-16,-4-43-12 15,21 41 11-15,4-18-18 0,-25-23 23 16,30-7-23-16,-5-13 15 16,-25 20-15-16,33-73 16 15,-8-4-16-15,-4-4 21 0,0 4-25 16,-8 10 23-16,-5 10-12 16,-4 17 0-16,-4 40-13 0,0 0 13 15,0 0-56-15,-33 3-237 16,-13 31-534-16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3:41.24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1623 801 461 0,'-25'-23'95'15,"4"2"35"-15,0 18 17 0,-4 6 45 16,-8 21 7-16,-5 13-12 16,-4 13 28-16,-8 14-16 15,-5 16-62-15,1 11-11 0,-1 6-11 16,1 0-53-16,8-10-23 16,4-3-9-16,8-10-5 0,9-14 31 15,8-6-4-15,5-14 6 16,12-10-1-16,0-30 0 0,0 0-14 15,25 17-14-15,13-24-12 16,4-16-23-16,12-21 6 0,5-16 10 16,-1-17-19-16,5-14 14 15,-4-16-12-15,-5-14 7 0,-3-3 0 16,-10-3 0-16,-7 0-9 16,-9 13 36-16,-4 20 40 15,-13 17 14-15,-3 20-30 0,-10 20-17 16,5 37-10-16,-41-4-24 15,-10 31 6-15,-7 37 7 0,-18 30-8 16,-8 26 1-16,-8 18 7 0,8 3-13 16,9-4 10-16,12-13-10 15,13-13 0-15,12-14 12 0,13-17-1 16,17-13 18-16,8-13-8 16,12-14-1-16,9-10 5 0,17-16-16 15,12-14 6-15,13-14-15 16,8-12 11-16,5-18-19 15,3-23 8-15,1-20 3 0,-1-24-9 16,-11-23 6-16,-6-17-8 16,-11-20 0-16,-14-10 0 0,-16-3 8 15,-8 16-16-15,-13 24 2 0,-13 24 18 16,-3 26 13-16,-14 33-17 16,-8 28 11-16,-8 33-7 0,-12 37-8 15,-13 30 4-15,-5 23 15 16,-3 24 0-16,3 14-15 0,1 9 0 15,3 4 7-15,18-10 0 0,8-7-7 16,12-14-8-16,18-19 5 16,3-18 12-16,17-12-1 15,9-18-12-15,8-12 8 0,12-18 5 16,9-13-4-16,13-24-5 16,3-16 0-16,9-20 0 0,0-21-11 15,0-19-4-15,-4-21 7 0,-4-13-8 16,-9-7-1-16,-4 7 8 15,-12 17 9-15,-13 27 3 0,-9 23-8 16,-12 23-9-16,0 44 14 0,-37-3 0 16,-14 26 7-16,-16 24-7 15,-8 20-8-15,-13 13 18 0,0 11-4 16,-4 6-6-16,0 10 0 16,8-3 3-16,4 4 5 15,5-1-15-15,8-7 1 0,12-12 14 16,9-11 2-16,13-4-8 0,12-12-7 15,8-8 5-15,9-9 7 16,12-4-7-16,5-13 0 0,8-7 2 16,4-10 10-16,8-3-7 15,9-14-9-15,-4-13 0 0,0-10 8 16,0-14 0-16,-1-13-17 0,-7-13 2 16,-10-17-13-16,1-10 11 15,-12-4-3-15,-9 0-2 0,-9 18 15 16,1 16-9-16,-9 16 8 15,1 24 6-15,-10 24 3 16,-3 23-9-16,-4 20-4 0,-5 17 13 16,-4 14 4-16,0 6-9 0,0 3-7 15,4 1 7-15,1-4 13 16,7-10-4-16,9-3-13 0,5-11-2 16,7-13 6-16,9-6 16 0,0-34-24 15,13 30 15-15,8-13 7 16,8-14-8-16,5-13-11 0,3-13 12 15,5-17-2-15,-4-11-5 16,-4-9-10-16,-5-17 4 16,-4-7 11-16,-4-3-5 0,-13-4-8 15,-3 4-5-15,-10 10 16 0,-3 17-3 16,-5 10-5-16,-8 19-7 16,-4 18 20-16,-12 20-8 0,-5 9-9 15,-13 21 14-15,-3 24 4 16,-5 9-12-16,4 17-3 0,-4 7 14 15,9 3-2-15,3 4-2 0,5-4-14 16,13-13 13-16,12-7 9 16,13-13-8-16,8-11-12 0,12-9 14 15,9-14 9-15,13-10-12 0,12-7-7 16,8-13 4 0,9-13 7-16,4-10 1 0,-4-14-13 15,-4-14-4-15,-9-12 9 0,0-14 0 16,-12-14-17-16,-5-13-21 15,-8-10 3-15,-16-10 20 0,-5 0 6 16,-12 7-5-16,-5 10-9 0,-8 23 23 16,-4 20 0-16,-4 24-8 15,-5 23-7-15,-8 27 15 0,-8 24 10 16,-5 23-8-16,-3 17-6 16,-1 16 14-16,1 14-4 0,7 10-6 15,9-4-6-15,5-6 18 0,11-6-1 16,6-11-11-16,11-10-6 15,9-10 9-15,4-17 16 16,9-3-16-16,12-17-8 0,4-10 18 16,13-10-3-16,9-13-4 15,-1-10-10-15,4-11-2 0,1-16 14 16,-9-10-8-16,0-14 0 0,-4-16-10 16,-13-18 0-16,-4-6 12 15,-12-3-6-15,-5 10-16 0,-12 10 20 16,-9 16 4-16,-3 25-10 0,-9 12-6 15,-13 21 12-15,-12 26 4 16,-9 27-2-16,-4 27-9 16,0 20 13-16,0 17 2 0,1 7-8 15,7 6-7-15,13-10 14 16,5 1 3-16,16-14-10 0,4-14 0 16,17-10 10-16,8-13 0 0,9-6-7 15,12-14 2-15,13-11 11 16,8-12-16-16,5-8-4 0,8-6-3 15,4-16 13-15,-4-11 2 16,-1-3-8-16,-7-14-13 0,-5-6 13 16,-8-10 0-16,-8-4 5 0,-9-3-11 15,-13 0-7-15,-7 6 3 16,-10 8 10-16,-3 13-5 16,-13 16-10-16,-13 17 18 0,-7 24 2 15,-10 17-5-15,-7 13-8 16,-1 10 5-16,5 0 10 0,7 0 0 15,10 6-11-15,12-2-2 0,12-4 13 16,9-7 8-16,12 0-11 16,13-10 5-16,13-6 5 0,12-7-8 15,12-4-6-15,5-9 0 0,9-8 5 16,-1-9 5-16,4-7-10 16,-4 0-7-16,1-10 7 0,-1-10 10 15,-4-7-10-15,0-10 0 16,-4-10 0-16,-9-4-16 15,-8 1-13-15,-8-4 20 0,-9 7 9 16,-8 11 0-16,-17 9-14 0,-4 10-9 16,0 27 23-16,-25-17-3 15,-8 27-6-15,-9 20-3 0,-4 14 23 16,-4 9-2-16,3 15-6 16,6 2-3-16,3 0-11 0,4-3 18 15,9-6 3-15,4-8-13 0,9-2 11 16,7-11-5-16,5-3-3 15,0-37 14-15,13 33 1 0,-13-33-15 16,34 17-10-16,-5-14 15 0,4-19 7 16,9-8-9-16,-4-9-3 15,4-11 0-15,-9-10-5 16,5-9-18-16,-4-8-1 0,-9-6 6 16,-4 0 2-16,-9 3 3 15,-7 7 9-15,-10 17 0 0,-11 13-8 16,16 37 4-16,-47-7 13 0,-3 28 3 15,-8 22-8-15,-5 17-5 16,4 11 13-16,0 6 3 0,9-3-11 16,12-1 0-16,9-9 5 15,8-10 12-15,9-7 0 0,12-10-5 16,0-37 5-16,29 13 5 0,13-10-9 16,12-16-13-16,9-11 2 15,13-12 4-15,-1-8-11 16,5-10 5-16,-5-16 0 0,-8-4 0 15,-8-13-6-15,-9-10-8 16,-8-14 1-16,-13-6 13 0,-16 10 0 16,-9 16-4-16,-12 21-1 0,-13 20 15 15,-13 33-3-15,-16 37-11 16,-13 27 0-16,-12 23 17 0,-1 14 6 16,1 3-8-16,12 0-8 0,4-10-1 15,13-6 10-15,13-11-9 16,7-3-6-16,5-10-16 15,13-10-104-15,8-37-252 0,4 43-273 16,-4-43-110-16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3:43.59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574 0 439 0,'0'0'122'0,"0"0"6"15,-17 23 6-15,5 1 33 16,-1 3-34-16,-3 13 49 0,-1 3 8 16,-4 14 28-16,-4 14-34 15,0 6-30-15,-5 7-53 0,5 0-17 16,4 3-23-16,0 3 39 16,0 1 3-16,9-4-29 0,-1-3-43 15,9-1-1-15,4-12-30 0,4-4 0 16,9-7 6-16,3-6 27 15,5-11-4-15,13-13-9 0,4-9-13 16,8-15 4-16,8-12 2 0,5-15-13 16,4-9 6-16,4-13-6 0,-4-14 0 15,-1-10-4-15,-3-14-2 16,-13-2 9-16,-8-11-19 0,-13-7 22 16,-12 1-16-16,-18-4 3 15,-11 13 12-15,-18 14-13 0,-12 13 12 16,-8 24-7-16,-14 20-5 15,-3 27 18-15,-8 23-10 0,-9 20 61 16,-5 27 23-16,1 20 15 0,4 14-3 16,9 13-13-16,8 0-26 0,16 0-39 15,17-3 52-15,22-7-28 16,11 0-3-16,22-20-11 0,17-11-14 16,20-19 10-16,17-17-15 0,17-20 2 15,17-21-4-15,8-12-7 16,13-18 7-16,-5-13-7 15,1-13-9-15,-9-10 9 0,-4-14 0 16,-9-10-5-16,-7-16-41 0,-10-18-50 16,-7-16-8-16,-9-6 13 0,-17-11 18 15,-12 0 27-15,-21 10 22 16,-26 21 24-16,-16 22-11 0,-17 31 8 16,-21 40 32-16,-20 31-6 0,-18 33 18 15,-16 33 28-15,-13 27 0 0,-4 21 2 16,-4 22 18-16,-1 25-26 15,5 6-13-15,13-4-3 0,20-9-16 16,30-18-4-16,21-19 14 0,25-17-14 16,25-20-7-16,25-24-1 15,25-26 2-15,25-28-8 0,22-19 1 16,20-24-7-16,9-17-14 16,8-16-3-16,0-10 4 0,-8-11 2 15,-9-16-30-15,-4-14-38 0,-8-13-33 16,-9-7-15-16,-8-9 11 15,-13-1 41-15,-20 3 29 0,-17 17 20 16,-22 21 8-16,-24 19 6 0,-26 31 5 16,-24 30 3-16,-22 30 1 0,-20 30 4 15,-22 30 2-15,-4 21 22 16,-12 16 17-16,0 14 14 16,8 13-10-16,13-4-9 0,16 1-17 15,22-7 1-15,20-7-11 0,25-10-6 16,22-6 7-16,16-14 4 0,21-13-8 15,21-14-3-15,21-20 6 16,17-10-6-16,12-20-6 0,13-13-8 16,5-14-5-16,-6-10 1 0,-3-13 7 15,-8-14 0-15,-9-10-13 0,-13-6-39 16,-12-17-23-16,-13-14-3 16,-12-6 16-16,-17-11 25 0,-17-2 15 15,-17 6 8-15,-20 6 6 0,-17 21 8 16,-22 27 9-16,-20 33 5 0,-13 27-5 15,-12 33 0-15,-9 24 11 16,1 24 35-16,-1 13 26 16,13 16-6-16,12 7-24 0,22 7 7 15,16 7 37-15,21 0-34 0,25-1-12 16,21 1-13-16,26 0-13 0,20-4 5 16,25-13-6-16,22-10-1 15,16-14-2-15,8-13-12 0,9-17-15 16,4-13 4-16,0-20-3 0,-8-17 4 15,-4-13 11-15,-9-18-8 0,-13-15 0 16,-12-15-17-16,-8-16-13 16,-17-13-26-16,-17-18-6 0,-13-12-9 15,-24-8 24-15,-18-9 22 16,-20 13 12-16,-13 10 5 0,-21 23-3 16,-20 31 4-16,-18 27-4 0,-16 33 4 15,-17 33 2-15,-13 27 9 16,-4 31-4-16,4 20 17 0,13 9 8 15,21 11-3-15,21 6-6 0,25-6-9 16,25-10 1-16,30-11 5 16,20-9 13-16,21-21-3 0,22-19-8 15,20-21-8-15,17-17-7 0,8-16 10 16,9-24-10-16,0-13-6 0,-5-24-2 16,1-9-5-16,-13-14-18 15,-9-17-47-15,-7-13-41 16,-18-11-7-16,-8-6 3 0,-25-10 40 15,-17-3 46-15,-16 13 16 0,-22 13 12 16,-20 24 2-16,-18 33-2 0,-20 38 17 16,-21 36 5-16,-17 40 39 15,-8 37 59-15,0 24 11 0,8 16-5 16,8 7-22-16,22 11-44 0,16-1-14 16,17-10-22-16,21-10-2 0,21-17 14 15,16-16-6-15,26-21-7 16,17-19-3-16,16-21 1 0,13-20-7 15,12-13 7-15,9-21 1 16,4-16-5-16,0-17-21 0,0-13-6 16,0-21-20-16,-8-16-36 0,-5-13-5 15,-12-14 1-15,-5-14-4 16,-7 1 18-16,-18 3 40 0,-8 16 15 16,-20 25 3-16,-14 22 0 0,-20 28 9 15,-21 43 9-15,-22 40 24 0,-16 37 40 16,-12 30 24-16,-5 24 18 15,9 10-49-15,8-1-17 0,12-9-24 16,22-14-7-16,12-16 3 0,21-17 5 16,13-17-4-16,16-10-10 15,13-20 0-15,17-14-4 0,16-16-6 16,17-17 2-16,9-14-13 16,4-9-8-16,0-14-4 0,-5-10-7 15,1-13-31-15,-5-18-14 0,-4-9-3 16,-4-3 28-16,-12-8 27 15,-9 15 0-15,-12 15 19 0,-18 18 7 16,-16 23 1-16,0 37 7 0,-50 10 46 16,-17 34 20-16,-17 23-1 0,-12 23-8 15,-5 4-21-15,9 0-23 16,13-10-21-16,11-14-10 0,18-16-4 16,17-11 2-16,12-9-28 15,21-34-82-15,0 0-104 0,0 0-101 16,0 0-172-16,33-27-255 0,-3-13-103 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3:50.99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1282 1247 1168 0,'0'-24'151'0,"5"4"3"16,-5 20 68-16,-5-23-63 0,-3 2-17 16,8 21-61-16,-21-23-17 0,4 6-38 15,-8 10-1-15,4 7 15 16,-4 7-13-16,-4 17-3 0,-5 19-4 15,-4 11-24-15,1 10 8 16,3 3-4-16,1 3 0 16,8-3 0-16,4-13-4 0,12-4 4 15,9-13 6-15,9-7 13 16,12-20-12-16,12-10 20 0,9-20-27 16,8-17 2-16,9-20 4 0,12-10-2 15,-8-10 4-15,0-10 3 16,-4-10-23-16,-1-11 24 0,-12-6-6 15,-4-6 1-15,-8-4-4 0,-18-4-18 16,-16-2 34-16,-8 16-27 16,-9 16 19-16,-12 31-2 0,-13 24-9 15,-8 36 8-15,-13 34-3 16,-12 30-5-16,-9 27 33 0,-8 23 31 16,-5 17 18-16,1 10 38 15,4 10-27-15,16-10-46 0,13-6-8 16,17-14-30-16,21-14 10 0,13-16 24 15,20-17-21-15,13-13 7 16,17-14-17-16,16-17-1 0,13-19-3 16,13-14-8-16,-1-17 0 0,5-13-5 15,-4-17 5-15,-5-14 0 16,-4-6 7-16,-16-13-7 0,-13-11 0 16,-9-6 0-16,-16-11 5 0,-13-6-2 15,-12-13 1-15,-13 0 2 16,-13-1 0-16,-12 18-2 15,-4 22-4-15,-13 28 0 0,-12 33 0 16,-5 30 0-16,-12 41 0 16,-4 36-3-16,-5 31 3 0,0 26 8 15,5 14 26-15,12 6 37 0,13 1-6 16,25-11-26-16,17-9-6 16,20-14 4-16,18-14-17 0,20-19-1 15,21-14-4-15,17-24-7 0,26-16 5 16,11-17-8-16,18-23 2 15,3-17-3-15,1-14 1 16,-9-10-5-16,-8-16-4 0,-8-10 4 16,-13-18 0-16,-17-16-4 0,-12-10-2 15,-17-20 3-15,-17-10 3 16,-17-7 4-16,-16 14-4 0,-17 19 5 16,-9 28 2-16,-16 39-7 0,-9 38 3 15,-12 43-3-15,-13 40-4 16,-8 38 4-16,-13 22 0 0,-8 18 4 15,4 2 1-15,5 5 5 0,16-11 1 16,12-7-3-16,17-13 0 16,26-13-4-16,12-18 3 15,21-12 0-15,21-14-3 0,12-17 0 16,22-13 1-16,12-24-1 0,17-13 2 16,0-17-6-16,8-13-7 15,0-10 3-15,-8-11-4 0,-9-12-7 16,-8-11-5-16,-12-13 8 0,-13-11 2 15,-13-9-1-15,-17-10 3 16,-16 3 4-16,-17 10 0 0,-12 20 0 16,-13 27 4-16,-17 30-5 0,-13 37 5 15,-12 30-6-15,-12 30-4 16,-5 21 7-16,-4 13 6 0,4 10-3 16,5 6 0-16,12 11 0 0,4-4 0 15,17-9 9-15,21-5-9 16,17-9 0-16,16-13 6 15,17-8-1-15,17-16 2 0,21-13 4 16,13-14 2-16,16-13-8 0,17-14-3 16,8-16 3-16,1-14-5 15,-1-10 0-15,-8-16-10 0,-9-11-9 16,-11-7-12-16,-18-9-18 0,-8-4-2 16,-17-13-24-16,-13-3 12 15,-16-11 27-15,-17-3 22 0,-21 0 5 16,-12 13 3-16,-13 21 3 0,-13 30-2 15,-4 20 2-15,-8 30 3 16,0 26 0-16,-4 21-3 16,4 17 3-16,8 23 3 0,8 10 6 15,14 7 0-15,15 7-3 0,10-1 1 16,16-6-4-16,12-6-3 16,18-11 26-16,16-10-4 0,13-10-9 15,16-14-4-15,13-12-9 16,4-18 4-16,13-9 1 0,4-14-2 15,0-11 0-15,-4-12 2 0,-9-14-1 16,-8-6-1-16,-12-14-3 16,-13-10 0-16,-13-11-9 0,-16-9-3 15,-13-3 6-15,-17-11 3 16,-21 1-1-16,-8 6-2 0,-13 17 6 16,-8 23 0-16,-4 24-3 15,4 33 3-15,-4 27-3 0,4 27 3 16,4 24-3-16,4 16 7 0,9 14-2 15,4 3-9-15,8 0 7 16,17-4 0-16,21-6 7 0,13-10-1 16,8-10-2-16,12-14-4 0,9-9 5 15,4-15 5-15,9-9-10 16,8-13 0-16,0-7 0 0,-1-14 5 16,1-17 8-16,0-6-11 0,-13-10-9 15,-4-13 18-15,-16-11-11 16,-5-10-18-16,-17-9 6 15,-12-11-4-15,-21-3-1 0,-9-1 13 16,-12 11 7-16,-12 17-10 0,-1 20 7 16,-4 23 4-16,-4 27-19 15,4 27 15-15,-4 23-9 0,4 17 17 16,-4 21-4-16,5 9-15 0,-1 4 17 16,12 6-3-16,5-7-14 15,17-12 17-15,4-11-6 0,16-17-3 16,9-13 14-16,17-13 2 0,13-17-10 15,16-17 10-15,12-17-8 16,18-20-5-16,16-17 0 16,4-9 10-16,5-11-10 0,4-10 0 15,-9-6 7-15,-8-7-11 0,-13-10-15 16,-12-7 1-16,-13-7-10 16,-20-3-6-16,-18 0 19 0,-16 7 6 15,-25 16 0-15,-17 18 9 0,-13 26 4 16,-16 30-10-16,-9 34 6 15,-8 36 2-15,-9 35-8 0,1 22 22 16,3 24 28-16,1 14-5 0,12 6 12 16,13 0-4-16,21-10-27 15,12-13-4-15,25-17 28 16,17-20-21-16,22-24-3 0,24-26 9 16,29-24-14-16,26-24-15 0,21-29 4 15,12-17 6-15,5-14-7 16,3-20-6-16,-7-6 9 0,-10-8-12 15,-15-12 6-15,-18-7-4 0,-12-17-12 16,-21-7-8-16,-13-7 6 16,-29 1 18-16,-21 9-5 0,-17 18-3 15,-21 22 15-15,-16 38-22 0,-17 33 17 16,-13 37-2-16,-25 37-11 0,-4 34 14 16,-13 26-3-16,-4 24 7 15,13 6 29-15,12 1 15 16,17-8-17-16,17-12-7 0,25-21-7 15,17-10-13-15,20-20 7 0,22-17 3 16,20-13-11-16,22-20-6 16,16-20 9-16,17-14-5 0,17-17-7 15,4-9 12-15,-5-14-15 0,1-7 3 16,-13-10 3-16,-16-9-27 16,-9-11-14-16,-13-17-23 0,-20-6-1 15,-9-7 25-15,-25-7 9 0,-13 4 16 16,-12 16 15-16,-17 27-17 15,-12 31 17-15,-13 36 0 0,-13 40-10 16,-12 38 10-16,-9 29 0 16,-8 27-5-16,-4 18 19 0,9 2 19 15,16-6 12-15,12-17-11 16,22-14-24-16,20-16-6 0,22-20 13 16,16-17-2-16,17-21-15 0,25-22-6 15,17-21 19-15,20-17-6 16,14-16-15-16,3-13-3 0,1-11-1 15,-9-13-16-15,-16-7-13 0,-9-13 1 16,-17-11-16-16,-17-16 18 16,-12-10 25-16,-17-10-9 0,-12 10 26 15,-9 16 7-15,-12 31-11 0,-13 33 11 16,-8 44-14-16,-17 40-3 16,-4 37 14-16,-13 24-6 15,4 13-2-15,1-4 9 0,7-3-9 16,18-10 3-16,8-10 1 0,16-16-12 15,10-8 1-15,20-43-46 16,-5 34-180-16,5-34-216 0,0 0-223 16,38 0-54-16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11.5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F6138F-A9E5-4A34-B2FE-4045D2E7C405}" emma:medium="tactile" emma:mode="ink">
          <msink:context xmlns:msink="http://schemas.microsoft.com/ink/2010/main" type="inkDrawing" rotatedBoundingBox="6490,8367 7067,5733 8941,6143 8364,8778" hotPoints="8813,7260 7635,8438 6457,7260 7635,6082" semanticType="underline" shapeName="Circle">
            <msink:destinationLink direction="with" ref="{F7949B43-63B0-4E6D-9033-58E811F2F3F1}"/>
            <msink:destinationLink direction="with" ref="{BF265382-9EB3-4867-8ED4-15CDBB3023C0}"/>
            <msink:destinationLink direction="with" ref="{71F045AC-3D2F-4BFE-92A1-9AC5534DE6E4}"/>
          </msink:context>
        </emma:interpretation>
      </emma:emma>
    </inkml:annotationXML>
    <inkml:trace contextRef="#ctx0" brushRef="#br0">658 294 1290 0,'0'0'220'0,"-37"-27"22"0,3 10-13 16,1 7-74-16,-5 7-54 0,-8 16-44 15,4 11-4-15,-4 23-13 16,0 20 42-16,0 16 14 16,-5 28 16-16,5 30-22 0,-4 26 23 15,8 18-24-15,0 9-1 16,13 4-40-16,8-7-17 0,17-7 29 15,16-13 14-15,22-17-7 0,24-23-7 16,35-27-31-16,28-30-2 16,38-34-12-16,22-30-5 0,11-33-10 15,-3-28 7-15,-9-26-15 16,-8-20 18-16,-13-24-10 31,-21-23 0-31,-16-37-7 0,-22-33 1 16,-20-28-1-16,-34-19 9 0,-25 3-10 15,-25 20 12-15,-30 34 5 16,-29 43 8-16,-25 37-3 0,-21 43-8 16,-29 38-6-16,-29 39 6 15,-26 31-6-15,-4 33 4 0,4 14 12 16,21 17-16-16,22 2 8 0,28-2-15 16,22-4 7-16,24-10-37 15,26-6-67-15,16-11-152 0,26-6-199 16,16-8-278-16,30-5-110 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494" units="1/in"/>
          <inkml:channelProperty channel="T" name="resolution" value="1" units="1/dev"/>
        </inkml:channelProperties>
      </inkml:inkSource>
      <inkml:timestamp xml:id="ts0" timeString="2022-06-10T08:54:26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949B43-63B0-4E6D-9033-58E811F2F3F1}" emma:medium="tactile" emma:mode="ink">
          <msink:context xmlns:msink="http://schemas.microsoft.com/ink/2010/main" type="inkDrawing" rotatedBoundingBox="8030,5880 10221,1739 10324,1793 8133,5934" semanticType="underline" shapeName="Other">
            <msink:sourceLink direction="with" ref="{C0F6138F-A9E5-4A34-B2FE-4045D2E7C405}"/>
            <msink:sourceLink direction="with" ref="{CFDD8DCE-42C1-47BD-9D21-E235D2AC66C2}"/>
          </msink:context>
        </emma:interpretation>
      </emma:emma>
    </inkml:annotationXML>
    <inkml:trace contextRef="#ctx0" brushRef="#br0">-5815-33 310 0,'21'3'50'15,"-21"-3"-3"-15,0 0-3 16,0 0 12-16,17 10 18 0,-17-10 48 16,0 0 77-16,29-3 49 15,0-17 23-15,0-17-81 0,9-20-14 16,12-20-26-16,9-24-22 15,12-23-2-15,5-17-32 0,8-20-26 16,12-16-21-16,4-18-32 16,14-16-8-16,3-7 16 0,4-16 5 15,1-14-41 1,-9-7-11-16,0 7 5 0,-4 10 26 16,0 17-24-16,-8 23 24 0,-1 20 19 15,-8 21-16-15,-8 23 0 16,-13 20-4-16,-16 20-18 0,-9 17 26 15,-8 16-6-15,-9 15-26 16,-12 5 21-16,-1 14-3 0,-7 11-8 16,-9 16 14-16,0 0 0 0,0 0-20 15,0 0-3-15,0 0-68 16,0 0-196-16,0 0-212 0,0 0-53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2F8F47-3BB0-4343-AEC3-7C0A1FA64C7F}" type="datetimeFigureOut">
              <a:rPr lang="fa-IR" smtClean="0"/>
              <a:t>15/05/1445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ACB9DE-B425-40F1-A9E8-34EB820F23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192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AC040-77F4-4FE7-97E0-68ADA1D82D3A}" type="slidenum">
              <a:rPr lang="fa-IR"/>
              <a:pPr/>
              <a:t>49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18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E3D08-F548-4FF9-AFCC-CCB56F2F8701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B2A27-52D9-403C-B864-B576F665FD41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D4BF6-8CA5-4323-9F42-8750EBEBBE8F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9DE3AA-3CC1-4617-B727-8326B891F2F4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F441EC-D72D-4D4E-ACFF-68379C4631EC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DE725-BBD2-4CC4-9D4A-0066CCDBA154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D774C-AA5A-485D-9B60-AA83BFEF5F5E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44439-34DE-4AAF-8226-14F07BDFD391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00A81-95E4-4841-A9ED-EF3BECEBEA09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48469-1648-44AA-8ADF-6EA160B60E43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6C56C-653D-40B5-8306-F22514C88D8F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7987B-20D0-4BAA-A2C7-FC3CA44A57B3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55BB7-EB13-4669-87BD-A810042E3FC0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3F645663-81AB-4848-94C7-9FD5C4C62C31}" type="slidenum">
              <a:rPr lang="fa-IR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33.emf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" Type="http://schemas.openxmlformats.org/officeDocument/2006/relationships/image" Target="../media/image20.emf"/><Relationship Id="rId21" Type="http://schemas.openxmlformats.org/officeDocument/2006/relationships/image" Target="../media/image36.emf"/><Relationship Id="rId7" Type="http://schemas.openxmlformats.org/officeDocument/2006/relationships/image" Target="../media/image23.emf"/><Relationship Id="rId12" Type="http://schemas.openxmlformats.org/officeDocument/2006/relationships/customXml" Target="../ink/ink17.xml"/><Relationship Id="rId17" Type="http://schemas.openxmlformats.org/officeDocument/2006/relationships/image" Target="../media/image35.emf"/><Relationship Id="rId25" Type="http://schemas.openxmlformats.org/officeDocument/2006/relationships/image" Target="../media/image38.emf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29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11" Type="http://schemas.openxmlformats.org/officeDocument/2006/relationships/image" Target="../media/image32.emf"/><Relationship Id="rId24" Type="http://schemas.openxmlformats.org/officeDocument/2006/relationships/customXml" Target="../ink/ink23.xml"/><Relationship Id="rId5" Type="http://schemas.openxmlformats.org/officeDocument/2006/relationships/image" Target="../media/image22.emf"/><Relationship Id="rId15" Type="http://schemas.openxmlformats.org/officeDocument/2006/relationships/image" Target="../media/image34.emf"/><Relationship Id="rId23" Type="http://schemas.openxmlformats.org/officeDocument/2006/relationships/image" Target="../media/image37.emf"/><Relationship Id="rId28" Type="http://schemas.openxmlformats.org/officeDocument/2006/relationships/customXml" Target="../ink/ink25.xml"/><Relationship Id="rId10" Type="http://schemas.openxmlformats.org/officeDocument/2006/relationships/customXml" Target="../ink/ink16.xml"/><Relationship Id="rId19" Type="http://schemas.openxmlformats.org/officeDocument/2006/relationships/image" Target="../media/image30.emf"/><Relationship Id="rId4" Type="http://schemas.openxmlformats.org/officeDocument/2006/relationships/customXml" Target="../ink/ink13.xml"/><Relationship Id="rId9" Type="http://schemas.openxmlformats.org/officeDocument/2006/relationships/image" Target="../media/image31.emf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4.emf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" Type="http://schemas.openxmlformats.org/officeDocument/2006/relationships/image" Target="../media/image20.emf"/><Relationship Id="rId21" Type="http://schemas.openxmlformats.org/officeDocument/2006/relationships/image" Target="../media/image42.emf"/><Relationship Id="rId7" Type="http://schemas.openxmlformats.org/officeDocument/2006/relationships/image" Target="../media/image31.emf"/><Relationship Id="rId12" Type="http://schemas.openxmlformats.org/officeDocument/2006/relationships/customXml" Target="../ink/ink31.xml"/><Relationship Id="rId17" Type="http://schemas.openxmlformats.org/officeDocument/2006/relationships/image" Target="../media/image26.emf"/><Relationship Id="rId25" Type="http://schemas.openxmlformats.org/officeDocument/2006/relationships/image" Target="../media/image44.emf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29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1" Type="http://schemas.openxmlformats.org/officeDocument/2006/relationships/image" Target="../media/image33.emf"/><Relationship Id="rId24" Type="http://schemas.openxmlformats.org/officeDocument/2006/relationships/customXml" Target="../ink/ink37.xml"/><Relationship Id="rId5" Type="http://schemas.openxmlformats.org/officeDocument/2006/relationships/image" Target="../media/image22.emf"/><Relationship Id="rId15" Type="http://schemas.openxmlformats.org/officeDocument/2006/relationships/image" Target="../media/image39.emf"/><Relationship Id="rId23" Type="http://schemas.openxmlformats.org/officeDocument/2006/relationships/image" Target="../media/image43.emf"/><Relationship Id="rId28" Type="http://schemas.openxmlformats.org/officeDocument/2006/relationships/customXml" Target="../ink/ink39.xml"/><Relationship Id="rId10" Type="http://schemas.openxmlformats.org/officeDocument/2006/relationships/customXml" Target="../ink/ink30.xml"/><Relationship Id="rId19" Type="http://schemas.openxmlformats.org/officeDocument/2006/relationships/image" Target="../media/image41.emf"/><Relationship Id="rId31" Type="http://schemas.openxmlformats.org/officeDocument/2006/relationships/image" Target="../media/image47.emf"/><Relationship Id="rId4" Type="http://schemas.openxmlformats.org/officeDocument/2006/relationships/customXml" Target="../ink/ink27.xml"/><Relationship Id="rId9" Type="http://schemas.openxmlformats.org/officeDocument/2006/relationships/image" Target="../media/image21.emf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45.emf"/><Relationship Id="rId30" Type="http://schemas.openxmlformats.org/officeDocument/2006/relationships/customXml" Target="../ink/ink4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emf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" Type="http://schemas.openxmlformats.org/officeDocument/2006/relationships/image" Target="../media/image48.emf"/><Relationship Id="rId21" Type="http://schemas.openxmlformats.org/officeDocument/2006/relationships/image" Target="../media/image57.emf"/><Relationship Id="rId34" Type="http://schemas.openxmlformats.org/officeDocument/2006/relationships/customXml" Target="../ink/ink57.xml"/><Relationship Id="rId7" Type="http://schemas.openxmlformats.org/officeDocument/2006/relationships/image" Target="../media/image50.emf"/><Relationship Id="rId12" Type="http://schemas.openxmlformats.org/officeDocument/2006/relationships/customXml" Target="../ink/ink46.xml"/><Relationship Id="rId17" Type="http://schemas.openxmlformats.org/officeDocument/2006/relationships/image" Target="../media/image55.emf"/><Relationship Id="rId25" Type="http://schemas.openxmlformats.org/officeDocument/2006/relationships/image" Target="../media/image59.emf"/><Relationship Id="rId33" Type="http://schemas.openxmlformats.org/officeDocument/2006/relationships/image" Target="../media/image63.emf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29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.xml"/><Relationship Id="rId11" Type="http://schemas.openxmlformats.org/officeDocument/2006/relationships/image" Target="../media/image52.emf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23" Type="http://schemas.openxmlformats.org/officeDocument/2006/relationships/image" Target="../media/image58.emf"/><Relationship Id="rId28" Type="http://schemas.openxmlformats.org/officeDocument/2006/relationships/customXml" Target="../ink/ink54.xml"/><Relationship Id="rId10" Type="http://schemas.openxmlformats.org/officeDocument/2006/relationships/customXml" Target="../ink/ink45.xml"/><Relationship Id="rId19" Type="http://schemas.openxmlformats.org/officeDocument/2006/relationships/image" Target="../media/image56.emf"/><Relationship Id="rId31" Type="http://schemas.openxmlformats.org/officeDocument/2006/relationships/image" Target="../media/image62.emf"/><Relationship Id="rId4" Type="http://schemas.openxmlformats.org/officeDocument/2006/relationships/customXml" Target="../ink/ink42.xml"/><Relationship Id="rId9" Type="http://schemas.openxmlformats.org/officeDocument/2006/relationships/image" Target="../media/image51.emf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60.emf"/><Relationship Id="rId30" Type="http://schemas.openxmlformats.org/officeDocument/2006/relationships/customXml" Target="../ink/ink55.xml"/><Relationship Id="rId35" Type="http://schemas.openxmlformats.org/officeDocument/2006/relationships/image" Target="../media/image64.emf"/><Relationship Id="rId8" Type="http://schemas.openxmlformats.org/officeDocument/2006/relationships/customXml" Target="../ink/ink4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emf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76.emf"/><Relationship Id="rId21" Type="http://schemas.openxmlformats.org/officeDocument/2006/relationships/image" Target="../media/image67.emf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47" Type="http://schemas.openxmlformats.org/officeDocument/2006/relationships/image" Target="../media/image80.emf"/><Relationship Id="rId50" Type="http://schemas.openxmlformats.org/officeDocument/2006/relationships/customXml" Target="../ink/ink82.xml"/><Relationship Id="rId7" Type="http://schemas.openxmlformats.org/officeDocument/2006/relationships/image" Target="../media/image65.emf"/><Relationship Id="rId2" Type="http://schemas.openxmlformats.org/officeDocument/2006/relationships/customXml" Target="../ink/ink58.xml"/><Relationship Id="rId16" Type="http://schemas.openxmlformats.org/officeDocument/2006/relationships/customXml" Target="../ink/ink65.xml"/><Relationship Id="rId29" Type="http://schemas.openxmlformats.org/officeDocument/2006/relationships/image" Target="../media/image71.emf"/><Relationship Id="rId11" Type="http://schemas.openxmlformats.org/officeDocument/2006/relationships/image" Target="../media/image53.emf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75.emf"/><Relationship Id="rId40" Type="http://schemas.openxmlformats.org/officeDocument/2006/relationships/customXml" Target="../ink/ink77.xml"/><Relationship Id="rId45" Type="http://schemas.openxmlformats.org/officeDocument/2006/relationships/image" Target="../media/image79.emf"/><Relationship Id="rId5" Type="http://schemas.openxmlformats.org/officeDocument/2006/relationships/image" Target="../media/image50.emf"/><Relationship Id="rId15" Type="http://schemas.openxmlformats.org/officeDocument/2006/relationships/image" Target="../media/image56.emf"/><Relationship Id="rId23" Type="http://schemas.openxmlformats.org/officeDocument/2006/relationships/image" Target="../media/image68.emf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49" Type="http://schemas.openxmlformats.org/officeDocument/2006/relationships/image" Target="../media/image81.emf"/><Relationship Id="rId10" Type="http://schemas.openxmlformats.org/officeDocument/2006/relationships/customXml" Target="../ink/ink62.xml"/><Relationship Id="rId19" Type="http://schemas.openxmlformats.org/officeDocument/2006/relationships/image" Target="../media/image66.emf"/><Relationship Id="rId31" Type="http://schemas.openxmlformats.org/officeDocument/2006/relationships/image" Target="../media/image72.emf"/><Relationship Id="rId44" Type="http://schemas.openxmlformats.org/officeDocument/2006/relationships/customXml" Target="../ink/ink79.xml"/><Relationship Id="rId4" Type="http://schemas.openxmlformats.org/officeDocument/2006/relationships/customXml" Target="../ink/ink59.xml"/><Relationship Id="rId9" Type="http://schemas.openxmlformats.org/officeDocument/2006/relationships/image" Target="../media/image52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70.emf"/><Relationship Id="rId30" Type="http://schemas.openxmlformats.org/officeDocument/2006/relationships/customXml" Target="../ink/ink72.xml"/><Relationship Id="rId35" Type="http://schemas.openxmlformats.org/officeDocument/2006/relationships/image" Target="../media/image74.emf"/><Relationship Id="rId43" Type="http://schemas.openxmlformats.org/officeDocument/2006/relationships/image" Target="../media/image78.emf"/><Relationship Id="rId48" Type="http://schemas.openxmlformats.org/officeDocument/2006/relationships/customXml" Target="../ink/ink81.xml"/><Relationship Id="rId8" Type="http://schemas.openxmlformats.org/officeDocument/2006/relationships/customXml" Target="../ink/ink61.xml"/><Relationship Id="rId51" Type="http://schemas.openxmlformats.org/officeDocument/2006/relationships/image" Target="../media/image82.emf"/><Relationship Id="rId3" Type="http://schemas.openxmlformats.org/officeDocument/2006/relationships/image" Target="../media/image48.emf"/><Relationship Id="rId12" Type="http://schemas.openxmlformats.org/officeDocument/2006/relationships/customXml" Target="../ink/ink63.xml"/><Relationship Id="rId17" Type="http://schemas.openxmlformats.org/officeDocument/2006/relationships/image" Target="../media/image58.emf"/><Relationship Id="rId25" Type="http://schemas.openxmlformats.org/officeDocument/2006/relationships/image" Target="../media/image69.emf"/><Relationship Id="rId33" Type="http://schemas.openxmlformats.org/officeDocument/2006/relationships/image" Target="../media/image73.emf"/><Relationship Id="rId38" Type="http://schemas.openxmlformats.org/officeDocument/2006/relationships/customXml" Target="../ink/ink76.xml"/><Relationship Id="rId46" Type="http://schemas.openxmlformats.org/officeDocument/2006/relationships/customXml" Target="../ink/ink80.xml"/><Relationship Id="rId20" Type="http://schemas.openxmlformats.org/officeDocument/2006/relationships/customXml" Target="../ink/ink67.xml"/><Relationship Id="rId41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13" Type="http://schemas.openxmlformats.org/officeDocument/2006/relationships/image" Target="../media/image1612.emf"/><Relationship Id="rId18" Type="http://schemas.openxmlformats.org/officeDocument/2006/relationships/customXml" Target="../ink/ink91.xml"/><Relationship Id="rId26" Type="http://schemas.openxmlformats.org/officeDocument/2006/relationships/customXml" Target="../ink/ink95.xml"/><Relationship Id="rId3" Type="http://schemas.openxmlformats.org/officeDocument/2006/relationships/image" Target="../media/image1111.emf"/><Relationship Id="rId21" Type="http://schemas.openxmlformats.org/officeDocument/2006/relationships/image" Target="../media/image209.emf"/><Relationship Id="rId7" Type="http://schemas.openxmlformats.org/officeDocument/2006/relationships/image" Target="../media/image1311.emf"/><Relationship Id="rId12" Type="http://schemas.openxmlformats.org/officeDocument/2006/relationships/customXml" Target="../ink/ink88.xml"/><Relationship Id="rId17" Type="http://schemas.openxmlformats.org/officeDocument/2006/relationships/image" Target="../media/image18.emf"/><Relationship Id="rId25" Type="http://schemas.openxmlformats.org/officeDocument/2006/relationships/image" Target="../media/image227.emf"/><Relationship Id="rId2" Type="http://schemas.openxmlformats.org/officeDocument/2006/relationships/customXml" Target="../ink/ink83.xml"/><Relationship Id="rId16" Type="http://schemas.openxmlformats.org/officeDocument/2006/relationships/customXml" Target="../ink/ink90.xml"/><Relationship Id="rId20" Type="http://schemas.openxmlformats.org/officeDocument/2006/relationships/customXml" Target="../ink/ink92.xml"/><Relationship Id="rId29" Type="http://schemas.openxmlformats.org/officeDocument/2006/relationships/image" Target="../media/image243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85.xml"/><Relationship Id="rId11" Type="http://schemas.openxmlformats.org/officeDocument/2006/relationships/image" Target="../media/image1512.emf"/><Relationship Id="rId24" Type="http://schemas.openxmlformats.org/officeDocument/2006/relationships/customXml" Target="../ink/ink94.xml"/><Relationship Id="rId5" Type="http://schemas.openxmlformats.org/officeDocument/2006/relationships/image" Target="../media/image1210.emf"/><Relationship Id="rId15" Type="http://schemas.openxmlformats.org/officeDocument/2006/relationships/image" Target="../media/image1711.emf"/><Relationship Id="rId23" Type="http://schemas.openxmlformats.org/officeDocument/2006/relationships/image" Target="../media/image2111.emf"/><Relationship Id="rId28" Type="http://schemas.openxmlformats.org/officeDocument/2006/relationships/customXml" Target="../ink/ink96.xml"/><Relationship Id="rId10" Type="http://schemas.openxmlformats.org/officeDocument/2006/relationships/customXml" Target="../ink/ink87.xml"/><Relationship Id="rId19" Type="http://schemas.openxmlformats.org/officeDocument/2006/relationships/image" Target="../media/image19.emf"/><Relationship Id="rId31" Type="http://schemas.openxmlformats.org/officeDocument/2006/relationships/image" Target="../media/image253.emf"/><Relationship Id="rId4" Type="http://schemas.openxmlformats.org/officeDocument/2006/relationships/customXml" Target="../ink/ink84.xml"/><Relationship Id="rId9" Type="http://schemas.openxmlformats.org/officeDocument/2006/relationships/image" Target="../media/image1412.emf"/><Relationship Id="rId14" Type="http://schemas.openxmlformats.org/officeDocument/2006/relationships/customXml" Target="../ink/ink89.xml"/><Relationship Id="rId22" Type="http://schemas.openxmlformats.org/officeDocument/2006/relationships/customXml" Target="../ink/ink93.xml"/><Relationship Id="rId27" Type="http://schemas.openxmlformats.org/officeDocument/2006/relationships/image" Target="../media/image2311.emf"/><Relationship Id="rId30" Type="http://schemas.openxmlformats.org/officeDocument/2006/relationships/customXml" Target="../ink/ink9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1.emf"/><Relationship Id="rId18" Type="http://schemas.openxmlformats.org/officeDocument/2006/relationships/customXml" Target="../ink/ink106.xml"/><Relationship Id="rId26" Type="http://schemas.openxmlformats.org/officeDocument/2006/relationships/customXml" Target="../ink/ink110.xml"/><Relationship Id="rId39" Type="http://schemas.openxmlformats.org/officeDocument/2006/relationships/image" Target="../media/image441.emf"/><Relationship Id="rId21" Type="http://schemas.openxmlformats.org/officeDocument/2006/relationships/image" Target="../media/image351.emf"/><Relationship Id="rId34" Type="http://schemas.openxmlformats.org/officeDocument/2006/relationships/customXml" Target="../ink/ink114.xml"/><Relationship Id="rId7" Type="http://schemas.openxmlformats.org/officeDocument/2006/relationships/image" Target="../media/image281.emf"/><Relationship Id="rId12" Type="http://schemas.openxmlformats.org/officeDocument/2006/relationships/customXml" Target="../ink/ink103.xml"/><Relationship Id="rId17" Type="http://schemas.openxmlformats.org/officeDocument/2006/relationships/image" Target="../media/image331.emf"/><Relationship Id="rId25" Type="http://schemas.openxmlformats.org/officeDocument/2006/relationships/image" Target="../media/image371.emf"/><Relationship Id="rId33" Type="http://schemas.openxmlformats.org/officeDocument/2006/relationships/image" Target="../media/image411.emf"/><Relationship Id="rId38" Type="http://schemas.openxmlformats.org/officeDocument/2006/relationships/customXml" Target="../ink/ink116.xml"/><Relationship Id="rId2" Type="http://schemas.openxmlformats.org/officeDocument/2006/relationships/customXml" Target="../ink/ink98.xml"/><Relationship Id="rId16" Type="http://schemas.openxmlformats.org/officeDocument/2006/relationships/customXml" Target="../ink/ink105.xml"/><Relationship Id="rId20" Type="http://schemas.openxmlformats.org/officeDocument/2006/relationships/customXml" Target="../ink/ink107.xml"/><Relationship Id="rId29" Type="http://schemas.openxmlformats.org/officeDocument/2006/relationships/image" Target="../media/image391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00.xml"/><Relationship Id="rId11" Type="http://schemas.openxmlformats.org/officeDocument/2006/relationships/image" Target="../media/image301.emf"/><Relationship Id="rId24" Type="http://schemas.openxmlformats.org/officeDocument/2006/relationships/customXml" Target="../ink/ink109.xml"/><Relationship Id="rId32" Type="http://schemas.openxmlformats.org/officeDocument/2006/relationships/customXml" Target="../ink/ink113.xml"/><Relationship Id="rId37" Type="http://schemas.openxmlformats.org/officeDocument/2006/relationships/image" Target="../media/image431.emf"/><Relationship Id="rId5" Type="http://schemas.openxmlformats.org/officeDocument/2006/relationships/image" Target="../media/image271.emf"/><Relationship Id="rId15" Type="http://schemas.openxmlformats.org/officeDocument/2006/relationships/image" Target="../media/image321.emf"/><Relationship Id="rId23" Type="http://schemas.openxmlformats.org/officeDocument/2006/relationships/image" Target="../media/image361.emf"/><Relationship Id="rId28" Type="http://schemas.openxmlformats.org/officeDocument/2006/relationships/customXml" Target="../ink/ink111.xml"/><Relationship Id="rId36" Type="http://schemas.openxmlformats.org/officeDocument/2006/relationships/customXml" Target="../ink/ink115.xml"/><Relationship Id="rId10" Type="http://schemas.openxmlformats.org/officeDocument/2006/relationships/customXml" Target="../ink/ink102.xml"/><Relationship Id="rId19" Type="http://schemas.openxmlformats.org/officeDocument/2006/relationships/image" Target="../media/image341.emf"/><Relationship Id="rId31" Type="http://schemas.openxmlformats.org/officeDocument/2006/relationships/image" Target="../media/image401.emf"/><Relationship Id="rId4" Type="http://schemas.openxmlformats.org/officeDocument/2006/relationships/customXml" Target="../ink/ink99.xml"/><Relationship Id="rId9" Type="http://schemas.openxmlformats.org/officeDocument/2006/relationships/image" Target="../media/image291.emf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Relationship Id="rId27" Type="http://schemas.openxmlformats.org/officeDocument/2006/relationships/image" Target="../media/image381.emf"/><Relationship Id="rId30" Type="http://schemas.openxmlformats.org/officeDocument/2006/relationships/customXml" Target="../ink/ink112.xml"/><Relationship Id="rId35" Type="http://schemas.openxmlformats.org/officeDocument/2006/relationships/image" Target="../media/image421.emf"/><Relationship Id="rId8" Type="http://schemas.openxmlformats.org/officeDocument/2006/relationships/customXml" Target="../ink/ink101.xml"/><Relationship Id="rId3" Type="http://schemas.openxmlformats.org/officeDocument/2006/relationships/image" Target="../media/image261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1.emf"/><Relationship Id="rId18" Type="http://schemas.openxmlformats.org/officeDocument/2006/relationships/customXml" Target="../ink/ink125.xml"/><Relationship Id="rId26" Type="http://schemas.openxmlformats.org/officeDocument/2006/relationships/customXml" Target="../ink/ink129.xml"/><Relationship Id="rId39" Type="http://schemas.openxmlformats.org/officeDocument/2006/relationships/image" Target="../media/image481.emf"/><Relationship Id="rId21" Type="http://schemas.openxmlformats.org/officeDocument/2006/relationships/image" Target="../media/image401.emf"/><Relationship Id="rId34" Type="http://schemas.openxmlformats.org/officeDocument/2006/relationships/customXml" Target="../ink/ink133.xml"/><Relationship Id="rId42" Type="http://schemas.openxmlformats.org/officeDocument/2006/relationships/customXml" Target="../ink/ink137.xml"/><Relationship Id="rId7" Type="http://schemas.openxmlformats.org/officeDocument/2006/relationships/image" Target="../media/image281.emf"/><Relationship Id="rId2" Type="http://schemas.openxmlformats.org/officeDocument/2006/relationships/customXml" Target="../ink/ink117.xml"/><Relationship Id="rId16" Type="http://schemas.openxmlformats.org/officeDocument/2006/relationships/customXml" Target="../ink/ink124.xml"/><Relationship Id="rId29" Type="http://schemas.openxmlformats.org/officeDocument/2006/relationships/image" Target="../media/image331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19.xml"/><Relationship Id="rId11" Type="http://schemas.openxmlformats.org/officeDocument/2006/relationships/image" Target="../media/image311.emf"/><Relationship Id="rId24" Type="http://schemas.openxmlformats.org/officeDocument/2006/relationships/customXml" Target="../ink/ink128.xml"/><Relationship Id="rId32" Type="http://schemas.openxmlformats.org/officeDocument/2006/relationships/customXml" Target="../ink/ink132.xml"/><Relationship Id="rId37" Type="http://schemas.openxmlformats.org/officeDocument/2006/relationships/image" Target="../media/image471.emf"/><Relationship Id="rId40" Type="http://schemas.openxmlformats.org/officeDocument/2006/relationships/customXml" Target="../ink/ink136.xml"/><Relationship Id="rId45" Type="http://schemas.openxmlformats.org/officeDocument/2006/relationships/image" Target="../media/image291.emf"/><Relationship Id="rId5" Type="http://schemas.openxmlformats.org/officeDocument/2006/relationships/image" Target="../media/image271.emf"/><Relationship Id="rId15" Type="http://schemas.openxmlformats.org/officeDocument/2006/relationships/image" Target="../media/image351.emf"/><Relationship Id="rId23" Type="http://schemas.openxmlformats.org/officeDocument/2006/relationships/image" Target="../media/image411.emf"/><Relationship Id="rId28" Type="http://schemas.openxmlformats.org/officeDocument/2006/relationships/customXml" Target="../ink/ink130.xml"/><Relationship Id="rId36" Type="http://schemas.openxmlformats.org/officeDocument/2006/relationships/customXml" Target="../ink/ink134.xml"/><Relationship Id="rId10" Type="http://schemas.openxmlformats.org/officeDocument/2006/relationships/customXml" Target="../ink/ink121.xml"/><Relationship Id="rId19" Type="http://schemas.openxmlformats.org/officeDocument/2006/relationships/image" Target="../media/image391.emf"/><Relationship Id="rId31" Type="http://schemas.openxmlformats.org/officeDocument/2006/relationships/image" Target="../media/image321.emf"/><Relationship Id="rId44" Type="http://schemas.openxmlformats.org/officeDocument/2006/relationships/customXml" Target="../ink/ink138.xml"/><Relationship Id="rId4" Type="http://schemas.openxmlformats.org/officeDocument/2006/relationships/customXml" Target="../ink/ink118.xml"/><Relationship Id="rId9" Type="http://schemas.openxmlformats.org/officeDocument/2006/relationships/image" Target="../media/image301.emf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image" Target="../media/image431.emf"/><Relationship Id="rId30" Type="http://schemas.openxmlformats.org/officeDocument/2006/relationships/customXml" Target="../ink/ink131.xml"/><Relationship Id="rId35" Type="http://schemas.openxmlformats.org/officeDocument/2006/relationships/image" Target="../media/image461.emf"/><Relationship Id="rId43" Type="http://schemas.openxmlformats.org/officeDocument/2006/relationships/image" Target="../media/image501.emf"/><Relationship Id="rId8" Type="http://schemas.openxmlformats.org/officeDocument/2006/relationships/customXml" Target="../ink/ink120.xml"/><Relationship Id="rId3" Type="http://schemas.openxmlformats.org/officeDocument/2006/relationships/image" Target="../media/image261.emf"/><Relationship Id="rId12" Type="http://schemas.openxmlformats.org/officeDocument/2006/relationships/customXml" Target="../ink/ink122.xml"/><Relationship Id="rId17" Type="http://schemas.openxmlformats.org/officeDocument/2006/relationships/image" Target="../media/image381.emf"/><Relationship Id="rId25" Type="http://schemas.openxmlformats.org/officeDocument/2006/relationships/image" Target="../media/image421.emf"/><Relationship Id="rId33" Type="http://schemas.openxmlformats.org/officeDocument/2006/relationships/image" Target="../media/image451.emf"/><Relationship Id="rId38" Type="http://schemas.openxmlformats.org/officeDocument/2006/relationships/customXml" Target="../ink/ink135.xml"/><Relationship Id="rId20" Type="http://schemas.openxmlformats.org/officeDocument/2006/relationships/customXml" Target="../ink/ink126.xml"/><Relationship Id="rId41" Type="http://schemas.openxmlformats.org/officeDocument/2006/relationships/image" Target="../media/image49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2.xml"/><Relationship Id="rId13" Type="http://schemas.openxmlformats.org/officeDocument/2006/relationships/image" Target="../media/image1010.emf"/><Relationship Id="rId18" Type="http://schemas.openxmlformats.org/officeDocument/2006/relationships/customXml" Target="../ink/ink147.xml"/><Relationship Id="rId26" Type="http://schemas.openxmlformats.org/officeDocument/2006/relationships/customXml" Target="../ink/ink151.xml"/><Relationship Id="rId3" Type="http://schemas.openxmlformats.org/officeDocument/2006/relationships/image" Target="../media/image510.emf"/><Relationship Id="rId21" Type="http://schemas.openxmlformats.org/officeDocument/2006/relationships/image" Target="../media/image1410.emf"/><Relationship Id="rId7" Type="http://schemas.openxmlformats.org/officeDocument/2006/relationships/image" Target="../media/image710.emf"/><Relationship Id="rId12" Type="http://schemas.openxmlformats.org/officeDocument/2006/relationships/customXml" Target="../ink/ink144.xml"/><Relationship Id="rId17" Type="http://schemas.openxmlformats.org/officeDocument/2006/relationships/image" Target="../media/image124.emf"/><Relationship Id="rId25" Type="http://schemas.openxmlformats.org/officeDocument/2006/relationships/image" Target="../media/image1610.emf"/><Relationship Id="rId2" Type="http://schemas.openxmlformats.org/officeDocument/2006/relationships/customXml" Target="../ink/ink139.xml"/><Relationship Id="rId16" Type="http://schemas.openxmlformats.org/officeDocument/2006/relationships/customXml" Target="../ink/ink146.xml"/><Relationship Id="rId20" Type="http://schemas.openxmlformats.org/officeDocument/2006/relationships/customXml" Target="../ink/ink148.xml"/><Relationship Id="rId29" Type="http://schemas.openxmlformats.org/officeDocument/2006/relationships/image" Target="../media/image181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1.xml"/><Relationship Id="rId11" Type="http://schemas.openxmlformats.org/officeDocument/2006/relationships/image" Target="../media/image910.emf"/><Relationship Id="rId24" Type="http://schemas.openxmlformats.org/officeDocument/2006/relationships/customXml" Target="../ink/ink150.xml"/><Relationship Id="rId5" Type="http://schemas.openxmlformats.org/officeDocument/2006/relationships/image" Target="../media/image610.emf"/><Relationship Id="rId15" Type="http://schemas.openxmlformats.org/officeDocument/2006/relationships/image" Target="../media/image1110.emf"/><Relationship Id="rId23" Type="http://schemas.openxmlformats.org/officeDocument/2006/relationships/image" Target="../media/image1510.emf"/><Relationship Id="rId28" Type="http://schemas.openxmlformats.org/officeDocument/2006/relationships/customXml" Target="../ink/ink152.xml"/><Relationship Id="rId10" Type="http://schemas.openxmlformats.org/officeDocument/2006/relationships/customXml" Target="../ink/ink143.xml"/><Relationship Id="rId19" Type="http://schemas.openxmlformats.org/officeDocument/2006/relationships/image" Target="../media/image1310.emf"/><Relationship Id="rId31" Type="http://schemas.openxmlformats.org/officeDocument/2006/relationships/image" Target="../media/image1910.emf"/><Relationship Id="rId4" Type="http://schemas.openxmlformats.org/officeDocument/2006/relationships/customXml" Target="../ink/ink140.xml"/><Relationship Id="rId9" Type="http://schemas.openxmlformats.org/officeDocument/2006/relationships/image" Target="../media/image810.emf"/><Relationship Id="rId14" Type="http://schemas.openxmlformats.org/officeDocument/2006/relationships/customXml" Target="../ink/ink145.xml"/><Relationship Id="rId22" Type="http://schemas.openxmlformats.org/officeDocument/2006/relationships/customXml" Target="../ink/ink149.xml"/><Relationship Id="rId27" Type="http://schemas.openxmlformats.org/officeDocument/2006/relationships/image" Target="../media/image1710.emf"/><Relationship Id="rId30" Type="http://schemas.openxmlformats.org/officeDocument/2006/relationships/customXml" Target="../ink/ink153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6.xml"/><Relationship Id="rId21" Type="http://schemas.openxmlformats.org/officeDocument/2006/relationships/image" Target="../media/image270.emf"/><Relationship Id="rId42" Type="http://schemas.openxmlformats.org/officeDocument/2006/relationships/customXml" Target="../ink/ink174.xml"/><Relationship Id="rId47" Type="http://schemas.openxmlformats.org/officeDocument/2006/relationships/image" Target="../media/image400.emf"/><Relationship Id="rId63" Type="http://schemas.openxmlformats.org/officeDocument/2006/relationships/image" Target="../media/image470.emf"/><Relationship Id="rId68" Type="http://schemas.openxmlformats.org/officeDocument/2006/relationships/customXml" Target="../ink/ink187.xml"/><Relationship Id="rId2" Type="http://schemas.openxmlformats.org/officeDocument/2006/relationships/customXml" Target="../ink/ink154.xml"/><Relationship Id="rId16" Type="http://schemas.openxmlformats.org/officeDocument/2006/relationships/customXml" Target="../ink/ink161.xml"/><Relationship Id="rId29" Type="http://schemas.openxmlformats.org/officeDocument/2006/relationships/image" Target="../media/image310.emf"/><Relationship Id="rId11" Type="http://schemas.openxmlformats.org/officeDocument/2006/relationships/image" Target="../media/image710.emf"/><Relationship Id="rId24" Type="http://schemas.openxmlformats.org/officeDocument/2006/relationships/customXml" Target="../ink/ink165.xml"/><Relationship Id="rId32" Type="http://schemas.openxmlformats.org/officeDocument/2006/relationships/customXml" Target="../ink/ink169.xml"/><Relationship Id="rId37" Type="http://schemas.openxmlformats.org/officeDocument/2006/relationships/image" Target="../media/image350.emf"/><Relationship Id="rId40" Type="http://schemas.openxmlformats.org/officeDocument/2006/relationships/customXml" Target="../ink/ink173.xml"/><Relationship Id="rId45" Type="http://schemas.openxmlformats.org/officeDocument/2006/relationships/image" Target="../media/image390.emf"/><Relationship Id="rId53" Type="http://schemas.openxmlformats.org/officeDocument/2006/relationships/image" Target="../media/image420.emf"/><Relationship Id="rId58" Type="http://schemas.openxmlformats.org/officeDocument/2006/relationships/customXml" Target="../ink/ink182.xml"/><Relationship Id="rId66" Type="http://schemas.openxmlformats.org/officeDocument/2006/relationships/customXml" Target="../ink/ink186.xml"/><Relationship Id="rId5" Type="http://schemas.openxmlformats.org/officeDocument/2006/relationships/image" Target="../media/image2110.emf"/><Relationship Id="rId61" Type="http://schemas.openxmlformats.org/officeDocument/2006/relationships/image" Target="../media/image460.emf"/><Relationship Id="rId19" Type="http://schemas.openxmlformats.org/officeDocument/2006/relationships/image" Target="../media/image260.emf"/><Relationship Id="rId14" Type="http://schemas.openxmlformats.org/officeDocument/2006/relationships/customXml" Target="../ink/ink160.xml"/><Relationship Id="rId22" Type="http://schemas.openxmlformats.org/officeDocument/2006/relationships/customXml" Target="../ink/ink164.xml"/><Relationship Id="rId27" Type="http://schemas.openxmlformats.org/officeDocument/2006/relationships/image" Target="../media/image300.emf"/><Relationship Id="rId30" Type="http://schemas.openxmlformats.org/officeDocument/2006/relationships/customXml" Target="../ink/ink168.xml"/><Relationship Id="rId35" Type="http://schemas.openxmlformats.org/officeDocument/2006/relationships/image" Target="../media/image340.emf"/><Relationship Id="rId43" Type="http://schemas.openxmlformats.org/officeDocument/2006/relationships/image" Target="../media/image380.emf"/><Relationship Id="rId48" Type="http://schemas.openxmlformats.org/officeDocument/2006/relationships/customXml" Target="../ink/ink177.xml"/><Relationship Id="rId56" Type="http://schemas.openxmlformats.org/officeDocument/2006/relationships/customXml" Target="../ink/ink181.xml"/><Relationship Id="rId64" Type="http://schemas.openxmlformats.org/officeDocument/2006/relationships/customXml" Target="../ink/ink185.xml"/><Relationship Id="rId69" Type="http://schemas.openxmlformats.org/officeDocument/2006/relationships/image" Target="../media/image500.emf"/><Relationship Id="rId8" Type="http://schemas.openxmlformats.org/officeDocument/2006/relationships/customXml" Target="../ink/ink157.xml"/><Relationship Id="rId51" Type="http://schemas.openxmlformats.org/officeDocument/2006/relationships/image" Target="../media/image410.emf"/><Relationship Id="rId72" Type="http://schemas.openxmlformats.org/officeDocument/2006/relationships/customXml" Target="../ink/ink189.xml"/><Relationship Id="rId3" Type="http://schemas.openxmlformats.org/officeDocument/2006/relationships/image" Target="../media/image2010.emf"/><Relationship Id="rId12" Type="http://schemas.openxmlformats.org/officeDocument/2006/relationships/customXml" Target="../ink/ink159.xml"/><Relationship Id="rId17" Type="http://schemas.openxmlformats.org/officeDocument/2006/relationships/image" Target="../media/image252.emf"/><Relationship Id="rId25" Type="http://schemas.openxmlformats.org/officeDocument/2006/relationships/image" Target="../media/image290.emf"/><Relationship Id="rId33" Type="http://schemas.openxmlformats.org/officeDocument/2006/relationships/image" Target="../media/image330.emf"/><Relationship Id="rId38" Type="http://schemas.openxmlformats.org/officeDocument/2006/relationships/customXml" Target="../ink/ink172.xml"/><Relationship Id="rId46" Type="http://schemas.openxmlformats.org/officeDocument/2006/relationships/customXml" Target="../ink/ink176.xml"/><Relationship Id="rId59" Type="http://schemas.openxmlformats.org/officeDocument/2006/relationships/image" Target="../media/image450.emf"/><Relationship Id="rId67" Type="http://schemas.openxmlformats.org/officeDocument/2006/relationships/image" Target="../media/image490.emf"/><Relationship Id="rId20" Type="http://schemas.openxmlformats.org/officeDocument/2006/relationships/customXml" Target="../ink/ink163.xml"/><Relationship Id="rId41" Type="http://schemas.openxmlformats.org/officeDocument/2006/relationships/image" Target="../media/image370.emf"/><Relationship Id="rId54" Type="http://schemas.openxmlformats.org/officeDocument/2006/relationships/customXml" Target="../ink/ink180.xml"/><Relationship Id="rId62" Type="http://schemas.openxmlformats.org/officeDocument/2006/relationships/customXml" Target="../ink/ink184.xml"/><Relationship Id="rId70" Type="http://schemas.openxmlformats.org/officeDocument/2006/relationships/customXml" Target="../ink/ink18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6.xml"/><Relationship Id="rId15" Type="http://schemas.openxmlformats.org/officeDocument/2006/relationships/image" Target="../media/image1310.emf"/><Relationship Id="rId23" Type="http://schemas.openxmlformats.org/officeDocument/2006/relationships/image" Target="../media/image280.emf"/><Relationship Id="rId28" Type="http://schemas.openxmlformats.org/officeDocument/2006/relationships/customXml" Target="../ink/ink167.xml"/><Relationship Id="rId36" Type="http://schemas.openxmlformats.org/officeDocument/2006/relationships/customXml" Target="../ink/ink171.xml"/><Relationship Id="rId49" Type="http://schemas.openxmlformats.org/officeDocument/2006/relationships/image" Target="../media/image1610.emf"/><Relationship Id="rId57" Type="http://schemas.openxmlformats.org/officeDocument/2006/relationships/image" Target="../media/image440.emf"/><Relationship Id="rId10" Type="http://schemas.openxmlformats.org/officeDocument/2006/relationships/customXml" Target="../ink/ink158.xml"/><Relationship Id="rId31" Type="http://schemas.openxmlformats.org/officeDocument/2006/relationships/image" Target="../media/image320.emf"/><Relationship Id="rId44" Type="http://schemas.openxmlformats.org/officeDocument/2006/relationships/customXml" Target="../ink/ink175.xml"/><Relationship Id="rId52" Type="http://schemas.openxmlformats.org/officeDocument/2006/relationships/customXml" Target="../ink/ink179.xml"/><Relationship Id="rId60" Type="http://schemas.openxmlformats.org/officeDocument/2006/relationships/customXml" Target="../ink/ink183.xml"/><Relationship Id="rId65" Type="http://schemas.openxmlformats.org/officeDocument/2006/relationships/image" Target="../media/image480.emf"/><Relationship Id="rId73" Type="http://schemas.openxmlformats.org/officeDocument/2006/relationships/image" Target="../media/image520.emf"/><Relationship Id="rId4" Type="http://schemas.openxmlformats.org/officeDocument/2006/relationships/customXml" Target="../ink/ink155.xml"/><Relationship Id="rId9" Type="http://schemas.openxmlformats.org/officeDocument/2006/relationships/image" Target="../media/image2310.emf"/><Relationship Id="rId13" Type="http://schemas.openxmlformats.org/officeDocument/2006/relationships/image" Target="../media/image2410.emf"/><Relationship Id="rId18" Type="http://schemas.openxmlformats.org/officeDocument/2006/relationships/customXml" Target="../ink/ink162.xml"/><Relationship Id="rId39" Type="http://schemas.openxmlformats.org/officeDocument/2006/relationships/image" Target="../media/image360.emf"/><Relationship Id="rId34" Type="http://schemas.openxmlformats.org/officeDocument/2006/relationships/customXml" Target="../ink/ink170.xml"/><Relationship Id="rId50" Type="http://schemas.openxmlformats.org/officeDocument/2006/relationships/customXml" Target="../ink/ink178.xml"/><Relationship Id="rId55" Type="http://schemas.openxmlformats.org/officeDocument/2006/relationships/image" Target="../media/image430.emf"/><Relationship Id="rId7" Type="http://schemas.openxmlformats.org/officeDocument/2006/relationships/image" Target="../media/image2210.emf"/><Relationship Id="rId71" Type="http://schemas.openxmlformats.org/officeDocument/2006/relationships/image" Target="../media/image5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3.xml"/><Relationship Id="rId13" Type="http://schemas.openxmlformats.org/officeDocument/2006/relationships/image" Target="../media/image550.emf"/><Relationship Id="rId18" Type="http://schemas.openxmlformats.org/officeDocument/2006/relationships/customXml" Target="../ink/ink198.xml"/><Relationship Id="rId26" Type="http://schemas.openxmlformats.org/officeDocument/2006/relationships/customXml" Target="../ink/ink202.xml"/><Relationship Id="rId3" Type="http://schemas.openxmlformats.org/officeDocument/2006/relationships/image" Target="../media/image530.emf"/><Relationship Id="rId21" Type="http://schemas.openxmlformats.org/officeDocument/2006/relationships/image" Target="../media/image590.emf"/><Relationship Id="rId7" Type="http://schemas.openxmlformats.org/officeDocument/2006/relationships/image" Target="../media/image290.emf"/><Relationship Id="rId12" Type="http://schemas.openxmlformats.org/officeDocument/2006/relationships/customXml" Target="../ink/ink195.xml"/><Relationship Id="rId17" Type="http://schemas.openxmlformats.org/officeDocument/2006/relationships/image" Target="../media/image570.emf"/><Relationship Id="rId25" Type="http://schemas.openxmlformats.org/officeDocument/2006/relationships/image" Target="../media/image611.emf"/><Relationship Id="rId2" Type="http://schemas.openxmlformats.org/officeDocument/2006/relationships/customXml" Target="../ink/ink190.xml"/><Relationship Id="rId16" Type="http://schemas.openxmlformats.org/officeDocument/2006/relationships/customXml" Target="../ink/ink197.xml"/><Relationship Id="rId20" Type="http://schemas.openxmlformats.org/officeDocument/2006/relationships/customXml" Target="../ink/ink199.xml"/><Relationship Id="rId29" Type="http://schemas.openxmlformats.org/officeDocument/2006/relationships/image" Target="../media/image63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2.xml"/><Relationship Id="rId11" Type="http://schemas.openxmlformats.org/officeDocument/2006/relationships/image" Target="../media/image540.emf"/><Relationship Id="rId24" Type="http://schemas.openxmlformats.org/officeDocument/2006/relationships/customXml" Target="../ink/ink201.xml"/><Relationship Id="rId5" Type="http://schemas.openxmlformats.org/officeDocument/2006/relationships/image" Target="../media/image270.emf"/><Relationship Id="rId15" Type="http://schemas.openxmlformats.org/officeDocument/2006/relationships/image" Target="../media/image560.emf"/><Relationship Id="rId23" Type="http://schemas.openxmlformats.org/officeDocument/2006/relationships/image" Target="../media/image600.emf"/><Relationship Id="rId28" Type="http://schemas.openxmlformats.org/officeDocument/2006/relationships/customXml" Target="../ink/ink203.xml"/><Relationship Id="rId10" Type="http://schemas.openxmlformats.org/officeDocument/2006/relationships/customXml" Target="../ink/ink194.xml"/><Relationship Id="rId19" Type="http://schemas.openxmlformats.org/officeDocument/2006/relationships/image" Target="../media/image580.emf"/><Relationship Id="rId4" Type="http://schemas.openxmlformats.org/officeDocument/2006/relationships/customXml" Target="../ink/ink191.xml"/><Relationship Id="rId9" Type="http://schemas.openxmlformats.org/officeDocument/2006/relationships/image" Target="../media/image300.emf"/><Relationship Id="rId14" Type="http://schemas.openxmlformats.org/officeDocument/2006/relationships/customXml" Target="../ink/ink196.xml"/><Relationship Id="rId22" Type="http://schemas.openxmlformats.org/officeDocument/2006/relationships/customXml" Target="../ink/ink200.xml"/><Relationship Id="rId27" Type="http://schemas.openxmlformats.org/officeDocument/2006/relationships/image" Target="../media/image620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0.emf"/><Relationship Id="rId18" Type="http://schemas.openxmlformats.org/officeDocument/2006/relationships/customXml" Target="../ink/ink212.xml"/><Relationship Id="rId26" Type="http://schemas.openxmlformats.org/officeDocument/2006/relationships/customXml" Target="../ink/ink216.xml"/><Relationship Id="rId39" Type="http://schemas.openxmlformats.org/officeDocument/2006/relationships/image" Target="../media/image820.emf"/><Relationship Id="rId21" Type="http://schemas.openxmlformats.org/officeDocument/2006/relationships/image" Target="../media/image730.emf"/><Relationship Id="rId34" Type="http://schemas.openxmlformats.org/officeDocument/2006/relationships/customXml" Target="../ink/ink220.xml"/><Relationship Id="rId7" Type="http://schemas.openxmlformats.org/officeDocument/2006/relationships/image" Target="../media/image660.emf"/><Relationship Id="rId2" Type="http://schemas.openxmlformats.org/officeDocument/2006/relationships/customXml" Target="../ink/ink204.xml"/><Relationship Id="rId16" Type="http://schemas.openxmlformats.org/officeDocument/2006/relationships/customXml" Target="../ink/ink211.xml"/><Relationship Id="rId20" Type="http://schemas.openxmlformats.org/officeDocument/2006/relationships/customXml" Target="../ink/ink213.xml"/><Relationship Id="rId29" Type="http://schemas.openxmlformats.org/officeDocument/2006/relationships/image" Target="../media/image770.emf"/><Relationship Id="rId41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6.xml"/><Relationship Id="rId11" Type="http://schemas.openxmlformats.org/officeDocument/2006/relationships/image" Target="../media/image680.emf"/><Relationship Id="rId24" Type="http://schemas.openxmlformats.org/officeDocument/2006/relationships/customXml" Target="../ink/ink215.xml"/><Relationship Id="rId32" Type="http://schemas.openxmlformats.org/officeDocument/2006/relationships/customXml" Target="../ink/ink219.xml"/><Relationship Id="rId37" Type="http://schemas.openxmlformats.org/officeDocument/2006/relationships/image" Target="../media/image811.emf"/><Relationship Id="rId40" Type="http://schemas.openxmlformats.org/officeDocument/2006/relationships/customXml" Target="../ink/ink223.xml"/><Relationship Id="rId5" Type="http://schemas.openxmlformats.org/officeDocument/2006/relationships/image" Target="../media/image650.emf"/><Relationship Id="rId15" Type="http://schemas.openxmlformats.org/officeDocument/2006/relationships/image" Target="../media/image700.emf"/><Relationship Id="rId23" Type="http://schemas.openxmlformats.org/officeDocument/2006/relationships/image" Target="../media/image740.emf"/><Relationship Id="rId28" Type="http://schemas.openxmlformats.org/officeDocument/2006/relationships/customXml" Target="../ink/ink217.xml"/><Relationship Id="rId36" Type="http://schemas.openxmlformats.org/officeDocument/2006/relationships/customXml" Target="../ink/ink221.xml"/><Relationship Id="rId10" Type="http://schemas.openxmlformats.org/officeDocument/2006/relationships/customXml" Target="../ink/ink208.xml"/><Relationship Id="rId19" Type="http://schemas.openxmlformats.org/officeDocument/2006/relationships/image" Target="../media/image720.emf"/><Relationship Id="rId31" Type="http://schemas.openxmlformats.org/officeDocument/2006/relationships/image" Target="../media/image780.emf"/><Relationship Id="rId4" Type="http://schemas.openxmlformats.org/officeDocument/2006/relationships/customXml" Target="../ink/ink205.xml"/><Relationship Id="rId9" Type="http://schemas.openxmlformats.org/officeDocument/2006/relationships/image" Target="../media/image670.emf"/><Relationship Id="rId14" Type="http://schemas.openxmlformats.org/officeDocument/2006/relationships/customXml" Target="../ink/ink210.xml"/><Relationship Id="rId22" Type="http://schemas.openxmlformats.org/officeDocument/2006/relationships/customXml" Target="../ink/ink214.xml"/><Relationship Id="rId27" Type="http://schemas.openxmlformats.org/officeDocument/2006/relationships/image" Target="../media/image760.emf"/><Relationship Id="rId30" Type="http://schemas.openxmlformats.org/officeDocument/2006/relationships/customXml" Target="../ink/ink218.xml"/><Relationship Id="rId35" Type="http://schemas.openxmlformats.org/officeDocument/2006/relationships/image" Target="../media/image800.emf"/><Relationship Id="rId8" Type="http://schemas.openxmlformats.org/officeDocument/2006/relationships/customXml" Target="../ink/ink207.xml"/><Relationship Id="rId3" Type="http://schemas.openxmlformats.org/officeDocument/2006/relationships/image" Target="../media/image640.emf"/><Relationship Id="rId12" Type="http://schemas.openxmlformats.org/officeDocument/2006/relationships/customXml" Target="../ink/ink209.xml"/><Relationship Id="rId17" Type="http://schemas.openxmlformats.org/officeDocument/2006/relationships/image" Target="../media/image711.emf"/><Relationship Id="rId25" Type="http://schemas.openxmlformats.org/officeDocument/2006/relationships/image" Target="../media/image750.emf"/><Relationship Id="rId33" Type="http://schemas.openxmlformats.org/officeDocument/2006/relationships/image" Target="../media/image790.emf"/><Relationship Id="rId38" Type="http://schemas.openxmlformats.org/officeDocument/2006/relationships/customXml" Target="../ink/ink2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7.xml"/><Relationship Id="rId13" Type="http://schemas.openxmlformats.org/officeDocument/2006/relationships/image" Target="../media/image820.emf"/><Relationship Id="rId18" Type="http://schemas.openxmlformats.org/officeDocument/2006/relationships/customXml" Target="../ink/ink232.xml"/><Relationship Id="rId26" Type="http://schemas.openxmlformats.org/officeDocument/2006/relationships/customXml" Target="../ink/ink236.xml"/><Relationship Id="rId3" Type="http://schemas.openxmlformats.org/officeDocument/2006/relationships/image" Target="../media/image84.emf"/><Relationship Id="rId21" Type="http://schemas.openxmlformats.org/officeDocument/2006/relationships/image" Target="../media/image811.emf"/><Relationship Id="rId7" Type="http://schemas.openxmlformats.org/officeDocument/2006/relationships/image" Target="../media/image670.emf"/><Relationship Id="rId12" Type="http://schemas.openxmlformats.org/officeDocument/2006/relationships/customXml" Target="../ink/ink229.xml"/><Relationship Id="rId17" Type="http://schemas.openxmlformats.org/officeDocument/2006/relationships/image" Target="../media/image87.emf"/><Relationship Id="rId25" Type="http://schemas.openxmlformats.org/officeDocument/2006/relationships/image" Target="../media/image89.emf"/><Relationship Id="rId2" Type="http://schemas.openxmlformats.org/officeDocument/2006/relationships/customXml" Target="../ink/ink224.xml"/><Relationship Id="rId16" Type="http://schemas.openxmlformats.org/officeDocument/2006/relationships/customXml" Target="../ink/ink231.xml"/><Relationship Id="rId20" Type="http://schemas.openxmlformats.org/officeDocument/2006/relationships/customXml" Target="../ink/ink233.xml"/><Relationship Id="rId29" Type="http://schemas.openxmlformats.org/officeDocument/2006/relationships/image" Target="../media/image77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6.xml"/><Relationship Id="rId11" Type="http://schemas.openxmlformats.org/officeDocument/2006/relationships/image" Target="../media/image86.emf"/><Relationship Id="rId24" Type="http://schemas.openxmlformats.org/officeDocument/2006/relationships/customXml" Target="../ink/ink235.xml"/><Relationship Id="rId5" Type="http://schemas.openxmlformats.org/officeDocument/2006/relationships/image" Target="../media/image660.emf"/><Relationship Id="rId15" Type="http://schemas.openxmlformats.org/officeDocument/2006/relationships/image" Target="../media/image83.emf"/><Relationship Id="rId23" Type="http://schemas.openxmlformats.org/officeDocument/2006/relationships/image" Target="../media/image750.emf"/><Relationship Id="rId28" Type="http://schemas.openxmlformats.org/officeDocument/2006/relationships/customXml" Target="../ink/ink237.xml"/><Relationship Id="rId10" Type="http://schemas.openxmlformats.org/officeDocument/2006/relationships/customXml" Target="../ink/ink228.xml"/><Relationship Id="rId19" Type="http://schemas.openxmlformats.org/officeDocument/2006/relationships/image" Target="../media/image88.emf"/><Relationship Id="rId31" Type="http://schemas.openxmlformats.org/officeDocument/2006/relationships/image" Target="../media/image91.emf"/><Relationship Id="rId4" Type="http://schemas.openxmlformats.org/officeDocument/2006/relationships/customXml" Target="../ink/ink225.xml"/><Relationship Id="rId9" Type="http://schemas.openxmlformats.org/officeDocument/2006/relationships/image" Target="../media/image85.emf"/><Relationship Id="rId14" Type="http://schemas.openxmlformats.org/officeDocument/2006/relationships/customXml" Target="../ink/ink230.xml"/><Relationship Id="rId22" Type="http://schemas.openxmlformats.org/officeDocument/2006/relationships/customXml" Target="../ink/ink234.xml"/><Relationship Id="rId27" Type="http://schemas.openxmlformats.org/officeDocument/2006/relationships/image" Target="../media/image90.emf"/><Relationship Id="rId30" Type="http://schemas.openxmlformats.org/officeDocument/2006/relationships/customXml" Target="../ink/ink23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emf"/><Relationship Id="rId18" Type="http://schemas.openxmlformats.org/officeDocument/2006/relationships/customXml" Target="../ink/ink247.xml"/><Relationship Id="rId26" Type="http://schemas.openxmlformats.org/officeDocument/2006/relationships/customXml" Target="../ink/ink251.xml"/><Relationship Id="rId39" Type="http://schemas.openxmlformats.org/officeDocument/2006/relationships/image" Target="../media/image110.emf"/><Relationship Id="rId21" Type="http://schemas.openxmlformats.org/officeDocument/2006/relationships/image" Target="../media/image101.emf"/><Relationship Id="rId34" Type="http://schemas.openxmlformats.org/officeDocument/2006/relationships/customXml" Target="../ink/ink255.xml"/><Relationship Id="rId42" Type="http://schemas.openxmlformats.org/officeDocument/2006/relationships/customXml" Target="../ink/ink259.xml"/><Relationship Id="rId47" Type="http://schemas.openxmlformats.org/officeDocument/2006/relationships/image" Target="../media/image114.emf"/><Relationship Id="rId50" Type="http://schemas.openxmlformats.org/officeDocument/2006/relationships/customXml" Target="../ink/ink263.xml"/><Relationship Id="rId7" Type="http://schemas.openxmlformats.org/officeDocument/2006/relationships/image" Target="../media/image94.emf"/><Relationship Id="rId2" Type="http://schemas.openxmlformats.org/officeDocument/2006/relationships/customXml" Target="../ink/ink239.xml"/><Relationship Id="rId16" Type="http://schemas.openxmlformats.org/officeDocument/2006/relationships/customXml" Target="../ink/ink246.xml"/><Relationship Id="rId29" Type="http://schemas.openxmlformats.org/officeDocument/2006/relationships/image" Target="../media/image105.emf"/><Relationship Id="rId11" Type="http://schemas.openxmlformats.org/officeDocument/2006/relationships/image" Target="../media/image96.emf"/><Relationship Id="rId24" Type="http://schemas.openxmlformats.org/officeDocument/2006/relationships/customXml" Target="../ink/ink250.xml"/><Relationship Id="rId32" Type="http://schemas.openxmlformats.org/officeDocument/2006/relationships/customXml" Target="../ink/ink254.xml"/><Relationship Id="rId37" Type="http://schemas.openxmlformats.org/officeDocument/2006/relationships/image" Target="../media/image109.emf"/><Relationship Id="rId40" Type="http://schemas.openxmlformats.org/officeDocument/2006/relationships/customXml" Target="../ink/ink258.xml"/><Relationship Id="rId45" Type="http://schemas.openxmlformats.org/officeDocument/2006/relationships/image" Target="../media/image113.emf"/><Relationship Id="rId5" Type="http://schemas.openxmlformats.org/officeDocument/2006/relationships/image" Target="../media/image93.emf"/><Relationship Id="rId15" Type="http://schemas.openxmlformats.org/officeDocument/2006/relationships/image" Target="../media/image98.emf"/><Relationship Id="rId23" Type="http://schemas.openxmlformats.org/officeDocument/2006/relationships/image" Target="../media/image102.emf"/><Relationship Id="rId28" Type="http://schemas.openxmlformats.org/officeDocument/2006/relationships/customXml" Target="../ink/ink252.xml"/><Relationship Id="rId36" Type="http://schemas.openxmlformats.org/officeDocument/2006/relationships/customXml" Target="../ink/ink256.xml"/><Relationship Id="rId49" Type="http://schemas.openxmlformats.org/officeDocument/2006/relationships/image" Target="../media/image115.emf"/><Relationship Id="rId10" Type="http://schemas.openxmlformats.org/officeDocument/2006/relationships/customXml" Target="../ink/ink243.xml"/><Relationship Id="rId19" Type="http://schemas.openxmlformats.org/officeDocument/2006/relationships/image" Target="../media/image100.emf"/><Relationship Id="rId31" Type="http://schemas.openxmlformats.org/officeDocument/2006/relationships/image" Target="../media/image106.emf"/><Relationship Id="rId44" Type="http://schemas.openxmlformats.org/officeDocument/2006/relationships/customXml" Target="../ink/ink260.xml"/><Relationship Id="rId4" Type="http://schemas.openxmlformats.org/officeDocument/2006/relationships/customXml" Target="../ink/ink240.xml"/><Relationship Id="rId9" Type="http://schemas.openxmlformats.org/officeDocument/2006/relationships/image" Target="../media/image95.emf"/><Relationship Id="rId14" Type="http://schemas.openxmlformats.org/officeDocument/2006/relationships/customXml" Target="../ink/ink245.xml"/><Relationship Id="rId22" Type="http://schemas.openxmlformats.org/officeDocument/2006/relationships/customXml" Target="../ink/ink249.xml"/><Relationship Id="rId27" Type="http://schemas.openxmlformats.org/officeDocument/2006/relationships/image" Target="../media/image104.emf"/><Relationship Id="rId30" Type="http://schemas.openxmlformats.org/officeDocument/2006/relationships/customXml" Target="../ink/ink253.xml"/><Relationship Id="rId35" Type="http://schemas.openxmlformats.org/officeDocument/2006/relationships/image" Target="../media/image108.emf"/><Relationship Id="rId43" Type="http://schemas.openxmlformats.org/officeDocument/2006/relationships/image" Target="../media/image112.emf"/><Relationship Id="rId48" Type="http://schemas.openxmlformats.org/officeDocument/2006/relationships/customXml" Target="../ink/ink262.xml"/><Relationship Id="rId8" Type="http://schemas.openxmlformats.org/officeDocument/2006/relationships/customXml" Target="../ink/ink242.xml"/><Relationship Id="rId51" Type="http://schemas.openxmlformats.org/officeDocument/2006/relationships/image" Target="../media/image116.emf"/><Relationship Id="rId3" Type="http://schemas.openxmlformats.org/officeDocument/2006/relationships/image" Target="../media/image92.emf"/><Relationship Id="rId12" Type="http://schemas.openxmlformats.org/officeDocument/2006/relationships/customXml" Target="../ink/ink244.xml"/><Relationship Id="rId17" Type="http://schemas.openxmlformats.org/officeDocument/2006/relationships/image" Target="../media/image99.emf"/><Relationship Id="rId25" Type="http://schemas.openxmlformats.org/officeDocument/2006/relationships/image" Target="../media/image103.emf"/><Relationship Id="rId33" Type="http://schemas.openxmlformats.org/officeDocument/2006/relationships/image" Target="../media/image107.emf"/><Relationship Id="rId38" Type="http://schemas.openxmlformats.org/officeDocument/2006/relationships/customXml" Target="../ink/ink257.xml"/><Relationship Id="rId46" Type="http://schemas.openxmlformats.org/officeDocument/2006/relationships/customXml" Target="../ink/ink261.xml"/><Relationship Id="rId20" Type="http://schemas.openxmlformats.org/officeDocument/2006/relationships/customXml" Target="../ink/ink248.xml"/><Relationship Id="rId41" Type="http://schemas.openxmlformats.org/officeDocument/2006/relationships/image" Target="../media/image11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7.xml"/><Relationship Id="rId13" Type="http://schemas.openxmlformats.org/officeDocument/2006/relationships/image" Target="../media/image970.emf"/><Relationship Id="rId18" Type="http://schemas.openxmlformats.org/officeDocument/2006/relationships/customXml" Target="../ink/ink272.xml"/><Relationship Id="rId3" Type="http://schemas.openxmlformats.org/officeDocument/2006/relationships/image" Target="../media/image920.emf"/><Relationship Id="rId21" Type="http://schemas.openxmlformats.org/officeDocument/2006/relationships/image" Target="../media/image1011.emf"/><Relationship Id="rId7" Type="http://schemas.openxmlformats.org/officeDocument/2006/relationships/image" Target="../media/image940.emf"/><Relationship Id="rId12" Type="http://schemas.openxmlformats.org/officeDocument/2006/relationships/customXml" Target="../ink/ink269.xml"/><Relationship Id="rId17" Type="http://schemas.openxmlformats.org/officeDocument/2006/relationships/image" Target="../media/image990.emf"/><Relationship Id="rId2" Type="http://schemas.openxmlformats.org/officeDocument/2006/relationships/customXml" Target="../ink/ink264.xml"/><Relationship Id="rId16" Type="http://schemas.openxmlformats.org/officeDocument/2006/relationships/customXml" Target="../ink/ink271.xml"/><Relationship Id="rId20" Type="http://schemas.openxmlformats.org/officeDocument/2006/relationships/customXml" Target="../ink/ink2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6.xml"/><Relationship Id="rId11" Type="http://schemas.openxmlformats.org/officeDocument/2006/relationships/image" Target="../media/image960.emf"/><Relationship Id="rId5" Type="http://schemas.openxmlformats.org/officeDocument/2006/relationships/image" Target="../media/image930.emf"/><Relationship Id="rId15" Type="http://schemas.openxmlformats.org/officeDocument/2006/relationships/image" Target="../media/image980.emf"/><Relationship Id="rId23" Type="http://schemas.openxmlformats.org/officeDocument/2006/relationships/image" Target="../media/image1020.emf"/><Relationship Id="rId10" Type="http://schemas.openxmlformats.org/officeDocument/2006/relationships/customXml" Target="../ink/ink268.xml"/><Relationship Id="rId19" Type="http://schemas.openxmlformats.org/officeDocument/2006/relationships/image" Target="../media/image1000.emf"/><Relationship Id="rId4" Type="http://schemas.openxmlformats.org/officeDocument/2006/relationships/customXml" Target="../ink/ink265.xml"/><Relationship Id="rId9" Type="http://schemas.openxmlformats.org/officeDocument/2006/relationships/image" Target="../media/image950.emf"/><Relationship Id="rId14" Type="http://schemas.openxmlformats.org/officeDocument/2006/relationships/customXml" Target="../ink/ink270.xml"/><Relationship Id="rId22" Type="http://schemas.openxmlformats.org/officeDocument/2006/relationships/customXml" Target="../ink/ink2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0.xml"/><Relationship Id="rId18" Type="http://schemas.openxmlformats.org/officeDocument/2006/relationships/image" Target="../media/image1112.emf"/><Relationship Id="rId26" Type="http://schemas.openxmlformats.org/officeDocument/2006/relationships/image" Target="../media/image1140.emf"/><Relationship Id="rId3" Type="http://schemas.openxmlformats.org/officeDocument/2006/relationships/customXml" Target="../ink/ink275.xml"/><Relationship Id="rId21" Type="http://schemas.openxmlformats.org/officeDocument/2006/relationships/customXml" Target="../ink/ink284.xml"/><Relationship Id="rId34" Type="http://schemas.openxmlformats.org/officeDocument/2006/relationships/image" Target="../media/image118.emf"/><Relationship Id="rId7" Type="http://schemas.openxmlformats.org/officeDocument/2006/relationships/customXml" Target="../ink/ink277.xml"/><Relationship Id="rId12" Type="http://schemas.openxmlformats.org/officeDocument/2006/relationships/image" Target="../media/image1080.emf"/><Relationship Id="rId17" Type="http://schemas.openxmlformats.org/officeDocument/2006/relationships/customXml" Target="../ink/ink282.xml"/><Relationship Id="rId25" Type="http://schemas.openxmlformats.org/officeDocument/2006/relationships/customXml" Target="../ink/ink286.xml"/><Relationship Id="rId33" Type="http://schemas.openxmlformats.org/officeDocument/2006/relationships/customXml" Target="../ink/ink290.xml"/><Relationship Id="rId2" Type="http://schemas.openxmlformats.org/officeDocument/2006/relationships/image" Target="../media/image5.png"/><Relationship Id="rId16" Type="http://schemas.openxmlformats.org/officeDocument/2006/relationships/image" Target="../media/image1100.emf"/><Relationship Id="rId20" Type="http://schemas.openxmlformats.org/officeDocument/2006/relationships/image" Target="../media/image1120.emf"/><Relationship Id="rId29" Type="http://schemas.openxmlformats.org/officeDocument/2006/relationships/customXml" Target="../ink/ink28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0.emf"/><Relationship Id="rId11" Type="http://schemas.openxmlformats.org/officeDocument/2006/relationships/customXml" Target="../ink/ink279.xml"/><Relationship Id="rId24" Type="http://schemas.openxmlformats.org/officeDocument/2006/relationships/image" Target="../media/image1130.emf"/><Relationship Id="rId32" Type="http://schemas.openxmlformats.org/officeDocument/2006/relationships/image" Target="../media/image117.emf"/><Relationship Id="rId5" Type="http://schemas.openxmlformats.org/officeDocument/2006/relationships/customXml" Target="../ink/ink276.xml"/><Relationship Id="rId15" Type="http://schemas.openxmlformats.org/officeDocument/2006/relationships/customXml" Target="../ink/ink281.xml"/><Relationship Id="rId23" Type="http://schemas.openxmlformats.org/officeDocument/2006/relationships/customXml" Target="../ink/ink285.xml"/><Relationship Id="rId28" Type="http://schemas.openxmlformats.org/officeDocument/2006/relationships/image" Target="../media/image1150.emf"/><Relationship Id="rId36" Type="http://schemas.openxmlformats.org/officeDocument/2006/relationships/image" Target="../media/image119.emf"/><Relationship Id="rId10" Type="http://schemas.openxmlformats.org/officeDocument/2006/relationships/image" Target="../media/image1070.emf"/><Relationship Id="rId19" Type="http://schemas.openxmlformats.org/officeDocument/2006/relationships/customXml" Target="../ink/ink283.xml"/><Relationship Id="rId31" Type="http://schemas.openxmlformats.org/officeDocument/2006/relationships/customXml" Target="../ink/ink289.xml"/><Relationship Id="rId4" Type="http://schemas.openxmlformats.org/officeDocument/2006/relationships/image" Target="../media/image1040.emf"/><Relationship Id="rId9" Type="http://schemas.openxmlformats.org/officeDocument/2006/relationships/customXml" Target="../ink/ink278.xml"/><Relationship Id="rId14" Type="http://schemas.openxmlformats.org/officeDocument/2006/relationships/image" Target="../media/image1090.emf"/><Relationship Id="rId22" Type="http://schemas.openxmlformats.org/officeDocument/2006/relationships/image" Target="../media/image1030.emf"/><Relationship Id="rId27" Type="http://schemas.openxmlformats.org/officeDocument/2006/relationships/customXml" Target="../ink/ink287.xml"/><Relationship Id="rId30" Type="http://schemas.openxmlformats.org/officeDocument/2006/relationships/image" Target="../media/image1160.emf"/><Relationship Id="rId35" Type="http://schemas.openxmlformats.org/officeDocument/2006/relationships/customXml" Target="../ink/ink291.xml"/><Relationship Id="rId8" Type="http://schemas.openxmlformats.org/officeDocument/2006/relationships/image" Target="../media/image106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4.xml"/><Relationship Id="rId13" Type="http://schemas.openxmlformats.org/officeDocument/2006/relationships/image" Target="../media/image122.emf"/><Relationship Id="rId3" Type="http://schemas.openxmlformats.org/officeDocument/2006/relationships/customXml" Target="../ink/ink292.xml"/><Relationship Id="rId7" Type="http://schemas.openxmlformats.org/officeDocument/2006/relationships/image" Target="../media/image4.jpeg"/><Relationship Id="rId12" Type="http://schemas.openxmlformats.org/officeDocument/2006/relationships/customXml" Target="../ink/ink29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0.emf"/><Relationship Id="rId11" Type="http://schemas.openxmlformats.org/officeDocument/2006/relationships/image" Target="../media/image121.emf"/><Relationship Id="rId5" Type="http://schemas.openxmlformats.org/officeDocument/2006/relationships/customXml" Target="../ink/ink293.xml"/><Relationship Id="rId15" Type="http://schemas.openxmlformats.org/officeDocument/2006/relationships/image" Target="../media/image123.emf"/><Relationship Id="rId10" Type="http://schemas.openxmlformats.org/officeDocument/2006/relationships/customXml" Target="../ink/ink295.xml"/><Relationship Id="rId4" Type="http://schemas.openxmlformats.org/officeDocument/2006/relationships/image" Target="../media/image1180.emf"/><Relationship Id="rId9" Type="http://schemas.openxmlformats.org/officeDocument/2006/relationships/image" Target="../media/image120.emf"/><Relationship Id="rId14" Type="http://schemas.openxmlformats.org/officeDocument/2006/relationships/customXml" Target="../ink/ink297.xml"/></Relationships>
</file>

<file path=ppt/slides/_rels/slide35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03.xml"/><Relationship Id="rId26" Type="http://schemas.openxmlformats.org/officeDocument/2006/relationships/customXml" Target="../ink/ink307.xml"/><Relationship Id="rId39" Type="http://schemas.openxmlformats.org/officeDocument/2006/relationships/image" Target="../media/image140.emf"/><Relationship Id="rId21" Type="http://schemas.openxmlformats.org/officeDocument/2006/relationships/image" Target="../media/image133.emf"/><Relationship Id="rId34" Type="http://schemas.openxmlformats.org/officeDocument/2006/relationships/customXml" Target="../ink/ink311.xml"/><Relationship Id="rId42" Type="http://schemas.openxmlformats.org/officeDocument/2006/relationships/customXml" Target="../ink/ink315.xml"/><Relationship Id="rId7" Type="http://schemas.openxmlformats.org/officeDocument/2006/relationships/image" Target="../media/image126.emf"/><Relationship Id="rId17" Type="http://schemas.openxmlformats.org/officeDocument/2006/relationships/image" Target="../media/image131.emf"/><Relationship Id="rId25" Type="http://schemas.openxmlformats.org/officeDocument/2006/relationships/image" Target="../media/image135.emf"/><Relationship Id="rId33" Type="http://schemas.openxmlformats.org/officeDocument/2006/relationships/image" Target="../media/image137.emf"/><Relationship Id="rId38" Type="http://schemas.openxmlformats.org/officeDocument/2006/relationships/customXml" Target="../ink/ink313.xml"/><Relationship Id="rId2" Type="http://schemas.openxmlformats.org/officeDocument/2006/relationships/customXml" Target="../ink/ink298.xml"/><Relationship Id="rId16" Type="http://schemas.openxmlformats.org/officeDocument/2006/relationships/customXml" Target="../ink/ink302.xml"/><Relationship Id="rId20" Type="http://schemas.openxmlformats.org/officeDocument/2006/relationships/customXml" Target="../ink/ink304.xml"/><Relationship Id="rId29" Type="http://schemas.openxmlformats.org/officeDocument/2006/relationships/image" Target="../media/image129.emf"/><Relationship Id="rId41" Type="http://schemas.openxmlformats.org/officeDocument/2006/relationships/image" Target="../media/image141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99.xml"/><Relationship Id="rId24" Type="http://schemas.openxmlformats.org/officeDocument/2006/relationships/customXml" Target="../ink/ink306.xml"/><Relationship Id="rId32" Type="http://schemas.openxmlformats.org/officeDocument/2006/relationships/customXml" Target="../ink/ink310.xml"/><Relationship Id="rId37" Type="http://schemas.openxmlformats.org/officeDocument/2006/relationships/image" Target="../media/image139.emf"/><Relationship Id="rId40" Type="http://schemas.openxmlformats.org/officeDocument/2006/relationships/customXml" Target="../ink/ink314.xml"/><Relationship Id="rId45" Type="http://schemas.openxmlformats.org/officeDocument/2006/relationships/image" Target="../media/image143.emf"/><Relationship Id="rId5" Type="http://schemas.openxmlformats.org/officeDocument/2006/relationships/image" Target="../media/image125.emf"/><Relationship Id="rId15" Type="http://schemas.openxmlformats.org/officeDocument/2006/relationships/image" Target="../media/image130.emf"/><Relationship Id="rId23" Type="http://schemas.openxmlformats.org/officeDocument/2006/relationships/image" Target="../media/image134.emf"/><Relationship Id="rId28" Type="http://schemas.openxmlformats.org/officeDocument/2006/relationships/customXml" Target="../ink/ink308.xml"/><Relationship Id="rId36" Type="http://schemas.openxmlformats.org/officeDocument/2006/relationships/customXml" Target="../ink/ink312.xml"/><Relationship Id="rId10" Type="http://schemas.openxmlformats.org/officeDocument/2006/relationships/customXml" Target="../ink/ink301.xml"/><Relationship Id="rId19" Type="http://schemas.openxmlformats.org/officeDocument/2006/relationships/image" Target="../media/image132.emf"/><Relationship Id="rId31" Type="http://schemas.openxmlformats.org/officeDocument/2006/relationships/image" Target="../media/image136.emf"/><Relationship Id="rId44" Type="http://schemas.openxmlformats.org/officeDocument/2006/relationships/customXml" Target="../ink/ink316.xml"/><Relationship Id="rId9" Type="http://schemas.openxmlformats.org/officeDocument/2006/relationships/image" Target="../media/image127.emf"/><Relationship Id="rId22" Type="http://schemas.openxmlformats.org/officeDocument/2006/relationships/customXml" Target="../ink/ink305.xml"/><Relationship Id="rId27" Type="http://schemas.openxmlformats.org/officeDocument/2006/relationships/image" Target="../media/image128.emf"/><Relationship Id="rId30" Type="http://schemas.openxmlformats.org/officeDocument/2006/relationships/customXml" Target="../ink/ink309.xml"/><Relationship Id="rId35" Type="http://schemas.openxmlformats.org/officeDocument/2006/relationships/image" Target="../media/image138.emf"/><Relationship Id="rId43" Type="http://schemas.openxmlformats.org/officeDocument/2006/relationships/image" Target="../media/image142.emf"/><Relationship Id="rId8" Type="http://schemas.openxmlformats.org/officeDocument/2006/relationships/customXml" Target="../ink/ink300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0.emf"/><Relationship Id="rId18" Type="http://schemas.openxmlformats.org/officeDocument/2006/relationships/customXml" Target="../ink/ink325.xml"/><Relationship Id="rId26" Type="http://schemas.openxmlformats.org/officeDocument/2006/relationships/customXml" Target="../ink/ink329.xml"/><Relationship Id="rId3" Type="http://schemas.openxmlformats.org/officeDocument/2006/relationships/image" Target="../media/image1360.emf"/><Relationship Id="rId21" Type="http://schemas.openxmlformats.org/officeDocument/2006/relationships/image" Target="../media/image1370.emf"/><Relationship Id="rId7" Type="http://schemas.openxmlformats.org/officeDocument/2006/relationships/image" Target="../media/image126.emf"/><Relationship Id="rId12" Type="http://schemas.openxmlformats.org/officeDocument/2006/relationships/customXml" Target="../ink/ink322.xml"/><Relationship Id="rId17" Type="http://schemas.openxmlformats.org/officeDocument/2006/relationships/image" Target="../media/image132.emf"/><Relationship Id="rId25" Type="http://schemas.openxmlformats.org/officeDocument/2006/relationships/image" Target="../media/image1390.emf"/><Relationship Id="rId33" Type="http://schemas.openxmlformats.org/officeDocument/2006/relationships/image" Target="../media/image145.emf"/><Relationship Id="rId2" Type="http://schemas.openxmlformats.org/officeDocument/2006/relationships/customXml" Target="../ink/ink317.xml"/><Relationship Id="rId16" Type="http://schemas.openxmlformats.org/officeDocument/2006/relationships/customXml" Target="../ink/ink324.xml"/><Relationship Id="rId20" Type="http://schemas.openxmlformats.org/officeDocument/2006/relationships/customXml" Target="../ink/ink326.xml"/><Relationship Id="rId29" Type="http://schemas.openxmlformats.org/officeDocument/2006/relationships/image" Target="../media/image1400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19.xml"/><Relationship Id="rId11" Type="http://schemas.openxmlformats.org/officeDocument/2006/relationships/image" Target="../media/image1280.emf"/><Relationship Id="rId24" Type="http://schemas.openxmlformats.org/officeDocument/2006/relationships/customXml" Target="../ink/ink328.xml"/><Relationship Id="rId32" Type="http://schemas.openxmlformats.org/officeDocument/2006/relationships/customXml" Target="../ink/ink332.xml"/><Relationship Id="rId5" Type="http://schemas.openxmlformats.org/officeDocument/2006/relationships/image" Target="../media/image125.emf"/><Relationship Id="rId15" Type="http://schemas.openxmlformats.org/officeDocument/2006/relationships/image" Target="../media/image131.emf"/><Relationship Id="rId23" Type="http://schemas.openxmlformats.org/officeDocument/2006/relationships/image" Target="../media/image1380.emf"/><Relationship Id="rId28" Type="http://schemas.openxmlformats.org/officeDocument/2006/relationships/customXml" Target="../ink/ink330.xml"/><Relationship Id="rId10" Type="http://schemas.openxmlformats.org/officeDocument/2006/relationships/customXml" Target="../ink/ink321.xml"/><Relationship Id="rId19" Type="http://schemas.openxmlformats.org/officeDocument/2006/relationships/image" Target="../media/image133.emf"/><Relationship Id="rId31" Type="http://schemas.openxmlformats.org/officeDocument/2006/relationships/image" Target="../media/image144.emf"/><Relationship Id="rId4" Type="http://schemas.openxmlformats.org/officeDocument/2006/relationships/customXml" Target="../ink/ink318.xml"/><Relationship Id="rId9" Type="http://schemas.openxmlformats.org/officeDocument/2006/relationships/image" Target="../media/image127.emf"/><Relationship Id="rId14" Type="http://schemas.openxmlformats.org/officeDocument/2006/relationships/customXml" Target="../ink/ink323.xml"/><Relationship Id="rId22" Type="http://schemas.openxmlformats.org/officeDocument/2006/relationships/customXml" Target="../ink/ink327.xml"/><Relationship Id="rId27" Type="http://schemas.openxmlformats.org/officeDocument/2006/relationships/image" Target="../media/image134.emf"/><Relationship Id="rId30" Type="http://schemas.openxmlformats.org/officeDocument/2006/relationships/customXml" Target="../ink/ink331.xml"/><Relationship Id="rId8" Type="http://schemas.openxmlformats.org/officeDocument/2006/relationships/customXml" Target="../ink/ink320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0.emf"/><Relationship Id="rId18" Type="http://schemas.openxmlformats.org/officeDocument/2006/relationships/customXml" Target="../ink/ink340.xml"/><Relationship Id="rId26" Type="http://schemas.openxmlformats.org/officeDocument/2006/relationships/customXml" Target="../ink/ink344.xml"/><Relationship Id="rId39" Type="http://schemas.openxmlformats.org/officeDocument/2006/relationships/image" Target="../media/image148.emf"/><Relationship Id="rId21" Type="http://schemas.openxmlformats.org/officeDocument/2006/relationships/image" Target="../media/image133.emf"/><Relationship Id="rId34" Type="http://schemas.openxmlformats.org/officeDocument/2006/relationships/customXml" Target="../ink/ink348.xml"/><Relationship Id="rId42" Type="http://schemas.openxmlformats.org/officeDocument/2006/relationships/customXml" Target="../ink/ink352.xml"/><Relationship Id="rId47" Type="http://schemas.openxmlformats.org/officeDocument/2006/relationships/image" Target="../media/image152.emf"/><Relationship Id="rId7" Type="http://schemas.openxmlformats.org/officeDocument/2006/relationships/image" Target="../media/image126.emf"/><Relationship Id="rId2" Type="http://schemas.openxmlformats.org/officeDocument/2006/relationships/customXml" Target="../ink/ink333.xml"/><Relationship Id="rId16" Type="http://schemas.openxmlformats.org/officeDocument/2006/relationships/customXml" Target="../ink/ink339.xml"/><Relationship Id="rId29" Type="http://schemas.openxmlformats.org/officeDocument/2006/relationships/image" Target="../media/image134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35.xml"/><Relationship Id="rId24" Type="http://schemas.openxmlformats.org/officeDocument/2006/relationships/customXml" Target="../ink/ink343.xml"/><Relationship Id="rId32" Type="http://schemas.openxmlformats.org/officeDocument/2006/relationships/customXml" Target="../ink/ink347.xml"/><Relationship Id="rId37" Type="http://schemas.openxmlformats.org/officeDocument/2006/relationships/image" Target="../media/image147.emf"/><Relationship Id="rId40" Type="http://schemas.openxmlformats.org/officeDocument/2006/relationships/customXml" Target="../ink/ink351.xml"/><Relationship Id="rId45" Type="http://schemas.openxmlformats.org/officeDocument/2006/relationships/image" Target="../media/image151.emf"/><Relationship Id="rId5" Type="http://schemas.openxmlformats.org/officeDocument/2006/relationships/image" Target="../media/image125.emf"/><Relationship Id="rId15" Type="http://schemas.openxmlformats.org/officeDocument/2006/relationships/image" Target="../media/image1420.emf"/><Relationship Id="rId23" Type="http://schemas.openxmlformats.org/officeDocument/2006/relationships/image" Target="../media/image1430.emf"/><Relationship Id="rId28" Type="http://schemas.openxmlformats.org/officeDocument/2006/relationships/customXml" Target="../ink/ink345.xml"/><Relationship Id="rId36" Type="http://schemas.openxmlformats.org/officeDocument/2006/relationships/customXml" Target="../ink/ink349.xml"/><Relationship Id="rId10" Type="http://schemas.openxmlformats.org/officeDocument/2006/relationships/customXml" Target="../ink/ink337.xml"/><Relationship Id="rId19" Type="http://schemas.openxmlformats.org/officeDocument/2006/relationships/image" Target="../media/image132.emf"/><Relationship Id="rId31" Type="http://schemas.openxmlformats.org/officeDocument/2006/relationships/image" Target="../media/image1440.emf"/><Relationship Id="rId44" Type="http://schemas.openxmlformats.org/officeDocument/2006/relationships/customXml" Target="../ink/ink353.xml"/><Relationship Id="rId4" Type="http://schemas.openxmlformats.org/officeDocument/2006/relationships/customXml" Target="../ink/ink334.xml"/><Relationship Id="rId9" Type="http://schemas.openxmlformats.org/officeDocument/2006/relationships/image" Target="../media/image127.emf"/><Relationship Id="rId14" Type="http://schemas.openxmlformats.org/officeDocument/2006/relationships/customXml" Target="../ink/ink338.xml"/><Relationship Id="rId22" Type="http://schemas.openxmlformats.org/officeDocument/2006/relationships/customXml" Target="../ink/ink342.xml"/><Relationship Id="rId27" Type="http://schemas.openxmlformats.org/officeDocument/2006/relationships/image" Target="../media/image1390.emf"/><Relationship Id="rId30" Type="http://schemas.openxmlformats.org/officeDocument/2006/relationships/customXml" Target="../ink/ink346.xml"/><Relationship Id="rId35" Type="http://schemas.openxmlformats.org/officeDocument/2006/relationships/image" Target="../media/image146.emf"/><Relationship Id="rId43" Type="http://schemas.openxmlformats.org/officeDocument/2006/relationships/image" Target="../media/image150.emf"/><Relationship Id="rId8" Type="http://schemas.openxmlformats.org/officeDocument/2006/relationships/customXml" Target="../ink/ink336.xml"/><Relationship Id="rId3" Type="http://schemas.openxmlformats.org/officeDocument/2006/relationships/image" Target="../media/image1411.emf"/><Relationship Id="rId17" Type="http://schemas.openxmlformats.org/officeDocument/2006/relationships/image" Target="../media/image131.emf"/><Relationship Id="rId25" Type="http://schemas.openxmlformats.org/officeDocument/2006/relationships/image" Target="../media/image1380.emf"/><Relationship Id="rId33" Type="http://schemas.openxmlformats.org/officeDocument/2006/relationships/image" Target="../media/image1450.emf"/><Relationship Id="rId38" Type="http://schemas.openxmlformats.org/officeDocument/2006/relationships/customXml" Target="../ink/ink350.xml"/><Relationship Id="rId46" Type="http://schemas.openxmlformats.org/officeDocument/2006/relationships/customXml" Target="../ink/ink354.xml"/><Relationship Id="rId20" Type="http://schemas.openxmlformats.org/officeDocument/2006/relationships/customXml" Target="../ink/ink341.xml"/><Relationship Id="rId41" Type="http://schemas.openxmlformats.org/officeDocument/2006/relationships/image" Target="../media/image149.e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8.emf"/><Relationship Id="rId18" Type="http://schemas.openxmlformats.org/officeDocument/2006/relationships/customXml" Target="../ink/ink363.xml"/><Relationship Id="rId26" Type="http://schemas.openxmlformats.org/officeDocument/2006/relationships/customXml" Target="../ink/ink367.xml"/><Relationship Id="rId3" Type="http://schemas.openxmlformats.org/officeDocument/2006/relationships/image" Target="../media/image153.emf"/><Relationship Id="rId21" Type="http://schemas.openxmlformats.org/officeDocument/2006/relationships/image" Target="../media/image162.emf"/><Relationship Id="rId7" Type="http://schemas.openxmlformats.org/officeDocument/2006/relationships/image" Target="../media/image155.emf"/><Relationship Id="rId12" Type="http://schemas.openxmlformats.org/officeDocument/2006/relationships/customXml" Target="../ink/ink360.xml"/><Relationship Id="rId17" Type="http://schemas.openxmlformats.org/officeDocument/2006/relationships/image" Target="../media/image160.emf"/><Relationship Id="rId25" Type="http://schemas.openxmlformats.org/officeDocument/2006/relationships/image" Target="../media/image164.emf"/><Relationship Id="rId33" Type="http://schemas.openxmlformats.org/officeDocument/2006/relationships/image" Target="../media/image168.emf"/><Relationship Id="rId2" Type="http://schemas.openxmlformats.org/officeDocument/2006/relationships/customXml" Target="../ink/ink355.xml"/><Relationship Id="rId16" Type="http://schemas.openxmlformats.org/officeDocument/2006/relationships/customXml" Target="../ink/ink362.xml"/><Relationship Id="rId20" Type="http://schemas.openxmlformats.org/officeDocument/2006/relationships/customXml" Target="../ink/ink364.xml"/><Relationship Id="rId29" Type="http://schemas.openxmlformats.org/officeDocument/2006/relationships/image" Target="../media/image166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57.xml"/><Relationship Id="rId11" Type="http://schemas.openxmlformats.org/officeDocument/2006/relationships/image" Target="../media/image157.emf"/><Relationship Id="rId24" Type="http://schemas.openxmlformats.org/officeDocument/2006/relationships/customXml" Target="../ink/ink366.xml"/><Relationship Id="rId32" Type="http://schemas.openxmlformats.org/officeDocument/2006/relationships/customXml" Target="../ink/ink370.xml"/><Relationship Id="rId5" Type="http://schemas.openxmlformats.org/officeDocument/2006/relationships/image" Target="../media/image154.emf"/><Relationship Id="rId15" Type="http://schemas.openxmlformats.org/officeDocument/2006/relationships/image" Target="../media/image159.emf"/><Relationship Id="rId23" Type="http://schemas.openxmlformats.org/officeDocument/2006/relationships/image" Target="../media/image163.emf"/><Relationship Id="rId28" Type="http://schemas.openxmlformats.org/officeDocument/2006/relationships/customXml" Target="../ink/ink368.xml"/><Relationship Id="rId10" Type="http://schemas.openxmlformats.org/officeDocument/2006/relationships/customXml" Target="../ink/ink359.xml"/><Relationship Id="rId19" Type="http://schemas.openxmlformats.org/officeDocument/2006/relationships/image" Target="../media/image161.emf"/><Relationship Id="rId31" Type="http://schemas.openxmlformats.org/officeDocument/2006/relationships/image" Target="../media/image167.emf"/><Relationship Id="rId4" Type="http://schemas.openxmlformats.org/officeDocument/2006/relationships/customXml" Target="../ink/ink356.xml"/><Relationship Id="rId9" Type="http://schemas.openxmlformats.org/officeDocument/2006/relationships/image" Target="../media/image156.emf"/><Relationship Id="rId14" Type="http://schemas.openxmlformats.org/officeDocument/2006/relationships/customXml" Target="../ink/ink361.xml"/><Relationship Id="rId22" Type="http://schemas.openxmlformats.org/officeDocument/2006/relationships/customXml" Target="../ink/ink365.xml"/><Relationship Id="rId27" Type="http://schemas.openxmlformats.org/officeDocument/2006/relationships/image" Target="../media/image165.emf"/><Relationship Id="rId30" Type="http://schemas.openxmlformats.org/officeDocument/2006/relationships/customXml" Target="../ink/ink369.xml"/><Relationship Id="rId8" Type="http://schemas.openxmlformats.org/officeDocument/2006/relationships/customXml" Target="../ink/ink358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3.xml"/><Relationship Id="rId21" Type="http://schemas.openxmlformats.org/officeDocument/2006/relationships/image" Target="../media/image1520.emf"/><Relationship Id="rId42" Type="http://schemas.openxmlformats.org/officeDocument/2006/relationships/customXml" Target="../ink/ink391.xml"/><Relationship Id="rId47" Type="http://schemas.openxmlformats.org/officeDocument/2006/relationships/image" Target="../media/image1640.emf"/><Relationship Id="rId63" Type="http://schemas.openxmlformats.org/officeDocument/2006/relationships/image" Target="../media/image172.emf"/><Relationship Id="rId68" Type="http://schemas.openxmlformats.org/officeDocument/2006/relationships/customXml" Target="../ink/ink404.xml"/><Relationship Id="rId84" Type="http://schemas.openxmlformats.org/officeDocument/2006/relationships/customXml" Target="../ink/ink412.xml"/><Relationship Id="rId89" Type="http://schemas.openxmlformats.org/officeDocument/2006/relationships/image" Target="../media/image185.emf"/><Relationship Id="rId16" Type="http://schemas.openxmlformats.org/officeDocument/2006/relationships/customXml" Target="../ink/ink378.xml"/><Relationship Id="rId11" Type="http://schemas.openxmlformats.org/officeDocument/2006/relationships/image" Target="../media/image132.emf"/><Relationship Id="rId32" Type="http://schemas.openxmlformats.org/officeDocument/2006/relationships/customXml" Target="../ink/ink386.xml"/><Relationship Id="rId37" Type="http://schemas.openxmlformats.org/officeDocument/2006/relationships/image" Target="../media/image1590.emf"/><Relationship Id="rId53" Type="http://schemas.openxmlformats.org/officeDocument/2006/relationships/image" Target="../media/image1670.emf"/><Relationship Id="rId58" Type="http://schemas.openxmlformats.org/officeDocument/2006/relationships/customXml" Target="../ink/ink399.xml"/><Relationship Id="rId74" Type="http://schemas.openxmlformats.org/officeDocument/2006/relationships/customXml" Target="../ink/ink407.xml"/><Relationship Id="rId79" Type="http://schemas.openxmlformats.org/officeDocument/2006/relationships/image" Target="../media/image180.emf"/><Relationship Id="rId5" Type="http://schemas.openxmlformats.org/officeDocument/2006/relationships/image" Target="../media/image1511.emf"/><Relationship Id="rId90" Type="http://schemas.openxmlformats.org/officeDocument/2006/relationships/customXml" Target="../ink/ink415.xml"/><Relationship Id="rId22" Type="http://schemas.openxmlformats.org/officeDocument/2006/relationships/customXml" Target="../ink/ink381.xml"/><Relationship Id="rId27" Type="http://schemas.openxmlformats.org/officeDocument/2006/relationships/image" Target="../media/image1540.emf"/><Relationship Id="rId43" Type="http://schemas.openxmlformats.org/officeDocument/2006/relationships/image" Target="../media/image1620.emf"/><Relationship Id="rId48" Type="http://schemas.openxmlformats.org/officeDocument/2006/relationships/customXml" Target="../ink/ink394.xml"/><Relationship Id="rId64" Type="http://schemas.openxmlformats.org/officeDocument/2006/relationships/customXml" Target="../ink/ink402.xml"/><Relationship Id="rId69" Type="http://schemas.openxmlformats.org/officeDocument/2006/relationships/image" Target="../media/image175.emf"/><Relationship Id="rId8" Type="http://schemas.openxmlformats.org/officeDocument/2006/relationships/customXml" Target="../ink/ink374.xml"/><Relationship Id="rId51" Type="http://schemas.openxmlformats.org/officeDocument/2006/relationships/image" Target="../media/image1660.emf"/><Relationship Id="rId72" Type="http://schemas.openxmlformats.org/officeDocument/2006/relationships/customXml" Target="../ink/ink406.xml"/><Relationship Id="rId80" Type="http://schemas.openxmlformats.org/officeDocument/2006/relationships/customXml" Target="../ink/ink410.xml"/><Relationship Id="rId85" Type="http://schemas.openxmlformats.org/officeDocument/2006/relationships/image" Target="../media/image183.emf"/><Relationship Id="rId93" Type="http://schemas.openxmlformats.org/officeDocument/2006/relationships/image" Target="../media/image187.emf"/><Relationship Id="rId3" Type="http://schemas.openxmlformats.org/officeDocument/2006/relationships/image" Target="../media/image125.emf"/><Relationship Id="rId12" Type="http://schemas.openxmlformats.org/officeDocument/2006/relationships/customXml" Target="../ink/ink376.xml"/><Relationship Id="rId17" Type="http://schemas.openxmlformats.org/officeDocument/2006/relationships/image" Target="../media/image126.emf"/><Relationship Id="rId25" Type="http://schemas.openxmlformats.org/officeDocument/2006/relationships/image" Target="../media/image1530.emf"/><Relationship Id="rId33" Type="http://schemas.openxmlformats.org/officeDocument/2006/relationships/image" Target="../media/image1570.emf"/><Relationship Id="rId38" Type="http://schemas.openxmlformats.org/officeDocument/2006/relationships/customXml" Target="../ink/ink389.xml"/><Relationship Id="rId46" Type="http://schemas.openxmlformats.org/officeDocument/2006/relationships/customXml" Target="../ink/ink393.xml"/><Relationship Id="rId59" Type="http://schemas.openxmlformats.org/officeDocument/2006/relationships/image" Target="../media/image170.emf"/><Relationship Id="rId67" Type="http://schemas.openxmlformats.org/officeDocument/2006/relationships/image" Target="../media/image174.emf"/><Relationship Id="rId20" Type="http://schemas.openxmlformats.org/officeDocument/2006/relationships/customXml" Target="../ink/ink380.xml"/><Relationship Id="rId41" Type="http://schemas.openxmlformats.org/officeDocument/2006/relationships/image" Target="../media/image1611.emf"/><Relationship Id="rId54" Type="http://schemas.openxmlformats.org/officeDocument/2006/relationships/customXml" Target="../ink/ink397.xml"/><Relationship Id="rId62" Type="http://schemas.openxmlformats.org/officeDocument/2006/relationships/customXml" Target="../ink/ink401.xml"/><Relationship Id="rId70" Type="http://schemas.openxmlformats.org/officeDocument/2006/relationships/customXml" Target="../ink/ink405.xml"/><Relationship Id="rId75" Type="http://schemas.openxmlformats.org/officeDocument/2006/relationships/image" Target="../media/image178.emf"/><Relationship Id="rId83" Type="http://schemas.openxmlformats.org/officeDocument/2006/relationships/image" Target="../media/image182.emf"/><Relationship Id="rId88" Type="http://schemas.openxmlformats.org/officeDocument/2006/relationships/customXml" Target="../ink/ink414.xml"/><Relationship Id="rId91" Type="http://schemas.openxmlformats.org/officeDocument/2006/relationships/image" Target="../media/image186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73.xml"/><Relationship Id="rId15" Type="http://schemas.openxmlformats.org/officeDocument/2006/relationships/image" Target="../media/image1420.emf"/><Relationship Id="rId23" Type="http://schemas.openxmlformats.org/officeDocument/2006/relationships/image" Target="../media/image131.emf"/><Relationship Id="rId28" Type="http://schemas.openxmlformats.org/officeDocument/2006/relationships/customXml" Target="../ink/ink384.xml"/><Relationship Id="rId36" Type="http://schemas.openxmlformats.org/officeDocument/2006/relationships/customXml" Target="../ink/ink388.xml"/><Relationship Id="rId49" Type="http://schemas.openxmlformats.org/officeDocument/2006/relationships/image" Target="../media/image1650.emf"/><Relationship Id="rId57" Type="http://schemas.openxmlformats.org/officeDocument/2006/relationships/image" Target="../media/image169.emf"/><Relationship Id="rId10" Type="http://schemas.openxmlformats.org/officeDocument/2006/relationships/customXml" Target="../ink/ink375.xml"/><Relationship Id="rId31" Type="http://schemas.openxmlformats.org/officeDocument/2006/relationships/image" Target="../media/image1560.emf"/><Relationship Id="rId44" Type="http://schemas.openxmlformats.org/officeDocument/2006/relationships/customXml" Target="../ink/ink392.xml"/><Relationship Id="rId52" Type="http://schemas.openxmlformats.org/officeDocument/2006/relationships/customXml" Target="../ink/ink396.xml"/><Relationship Id="rId60" Type="http://schemas.openxmlformats.org/officeDocument/2006/relationships/customXml" Target="../ink/ink400.xml"/><Relationship Id="rId65" Type="http://schemas.openxmlformats.org/officeDocument/2006/relationships/image" Target="../media/image173.emf"/><Relationship Id="rId73" Type="http://schemas.openxmlformats.org/officeDocument/2006/relationships/image" Target="../media/image177.emf"/><Relationship Id="rId78" Type="http://schemas.openxmlformats.org/officeDocument/2006/relationships/customXml" Target="../ink/ink409.xml"/><Relationship Id="rId81" Type="http://schemas.openxmlformats.org/officeDocument/2006/relationships/image" Target="../media/image181.emf"/><Relationship Id="rId86" Type="http://schemas.openxmlformats.org/officeDocument/2006/relationships/customXml" Target="../ink/ink413.xml"/><Relationship Id="rId4" Type="http://schemas.openxmlformats.org/officeDocument/2006/relationships/customXml" Target="../ink/ink372.xml"/><Relationship Id="rId9" Type="http://schemas.openxmlformats.org/officeDocument/2006/relationships/image" Target="../media/image1280.emf"/><Relationship Id="rId13" Type="http://schemas.openxmlformats.org/officeDocument/2006/relationships/image" Target="../media/image134.emf"/><Relationship Id="rId18" Type="http://schemas.openxmlformats.org/officeDocument/2006/relationships/customXml" Target="../ink/ink379.xml"/><Relationship Id="rId39" Type="http://schemas.openxmlformats.org/officeDocument/2006/relationships/image" Target="../media/image1600.emf"/><Relationship Id="rId34" Type="http://schemas.openxmlformats.org/officeDocument/2006/relationships/customXml" Target="../ink/ink387.xml"/><Relationship Id="rId50" Type="http://schemas.openxmlformats.org/officeDocument/2006/relationships/customXml" Target="../ink/ink395.xml"/><Relationship Id="rId55" Type="http://schemas.openxmlformats.org/officeDocument/2006/relationships/image" Target="../media/image1680.emf"/><Relationship Id="rId76" Type="http://schemas.openxmlformats.org/officeDocument/2006/relationships/customXml" Target="../ink/ink408.xml"/><Relationship Id="rId7" Type="http://schemas.openxmlformats.org/officeDocument/2006/relationships/image" Target="../media/image127.emf"/><Relationship Id="rId71" Type="http://schemas.openxmlformats.org/officeDocument/2006/relationships/image" Target="../media/image176.emf"/><Relationship Id="rId92" Type="http://schemas.openxmlformats.org/officeDocument/2006/relationships/customXml" Target="../ink/ink416.xml"/><Relationship Id="rId2" Type="http://schemas.openxmlformats.org/officeDocument/2006/relationships/customXml" Target="../ink/ink371.xml"/><Relationship Id="rId29" Type="http://schemas.openxmlformats.org/officeDocument/2006/relationships/image" Target="../media/image1550.emf"/><Relationship Id="rId24" Type="http://schemas.openxmlformats.org/officeDocument/2006/relationships/customXml" Target="../ink/ink382.xml"/><Relationship Id="rId40" Type="http://schemas.openxmlformats.org/officeDocument/2006/relationships/customXml" Target="../ink/ink390.xml"/><Relationship Id="rId45" Type="http://schemas.openxmlformats.org/officeDocument/2006/relationships/image" Target="../media/image1630.emf"/><Relationship Id="rId66" Type="http://schemas.openxmlformats.org/officeDocument/2006/relationships/customXml" Target="../ink/ink403.xml"/><Relationship Id="rId87" Type="http://schemas.openxmlformats.org/officeDocument/2006/relationships/image" Target="../media/image184.emf"/><Relationship Id="rId61" Type="http://schemas.openxmlformats.org/officeDocument/2006/relationships/image" Target="../media/image171.emf"/><Relationship Id="rId82" Type="http://schemas.openxmlformats.org/officeDocument/2006/relationships/customXml" Target="../ink/ink411.xml"/><Relationship Id="rId19" Type="http://schemas.openxmlformats.org/officeDocument/2006/relationships/image" Target="../media/image135.emf"/><Relationship Id="rId14" Type="http://schemas.openxmlformats.org/officeDocument/2006/relationships/customXml" Target="../ink/ink377.xml"/><Relationship Id="rId30" Type="http://schemas.openxmlformats.org/officeDocument/2006/relationships/customXml" Target="../ink/ink385.xml"/><Relationship Id="rId35" Type="http://schemas.openxmlformats.org/officeDocument/2006/relationships/image" Target="../media/image1580.emf"/><Relationship Id="rId56" Type="http://schemas.openxmlformats.org/officeDocument/2006/relationships/customXml" Target="../ink/ink398.xml"/><Relationship Id="rId77" Type="http://schemas.openxmlformats.org/officeDocument/2006/relationships/image" Target="../media/image17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4.emf"/><Relationship Id="rId26" Type="http://schemas.openxmlformats.org/officeDocument/2006/relationships/customXml" Target="../ink/ink427.xml"/><Relationship Id="rId39" Type="http://schemas.openxmlformats.org/officeDocument/2006/relationships/image" Target="../media/image207.emf"/><Relationship Id="rId21" Type="http://schemas.openxmlformats.org/officeDocument/2006/relationships/image" Target="../media/image198.emf"/><Relationship Id="rId34" Type="http://schemas.openxmlformats.org/officeDocument/2006/relationships/customXml" Target="../ink/ink430.xml"/><Relationship Id="rId42" Type="http://schemas.openxmlformats.org/officeDocument/2006/relationships/customXml" Target="../ink/ink433.xml"/><Relationship Id="rId47" Type="http://schemas.openxmlformats.org/officeDocument/2006/relationships/image" Target="../media/image211.emf"/><Relationship Id="rId50" Type="http://schemas.openxmlformats.org/officeDocument/2006/relationships/customXml" Target="../ink/ink436.xml"/><Relationship Id="rId55" Type="http://schemas.openxmlformats.org/officeDocument/2006/relationships/image" Target="../media/image201.emf"/><Relationship Id="rId7" Type="http://schemas.openxmlformats.org/officeDocument/2006/relationships/image" Target="../media/image191.emf"/><Relationship Id="rId2" Type="http://schemas.openxmlformats.org/officeDocument/2006/relationships/customXml" Target="../ink/ink417.xml"/><Relationship Id="rId16" Type="http://schemas.openxmlformats.org/officeDocument/2006/relationships/customXml" Target="../ink/ink424.xml"/><Relationship Id="rId29" Type="http://schemas.openxmlformats.org/officeDocument/2006/relationships/image" Target="../media/image202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19.xml"/><Relationship Id="rId11" Type="http://schemas.openxmlformats.org/officeDocument/2006/relationships/image" Target="../media/image193.emf"/><Relationship Id="rId24" Type="http://schemas.openxmlformats.org/officeDocument/2006/relationships/customXml" Target="../ink/ink426.xml"/><Relationship Id="rId32" Type="http://schemas.openxmlformats.org/officeDocument/2006/relationships/customXml" Target="../ink/ink429.xml"/><Relationship Id="rId40" Type="http://schemas.openxmlformats.org/officeDocument/2006/relationships/customXml" Target="../ink/ink432.xml"/><Relationship Id="rId45" Type="http://schemas.openxmlformats.org/officeDocument/2006/relationships/image" Target="../media/image210.emf"/><Relationship Id="rId53" Type="http://schemas.openxmlformats.org/officeDocument/2006/relationships/image" Target="../media/image197.emf"/><Relationship Id="rId5" Type="http://schemas.openxmlformats.org/officeDocument/2006/relationships/image" Target="../media/image190.emf"/><Relationship Id="rId15" Type="http://schemas.openxmlformats.org/officeDocument/2006/relationships/image" Target="../media/image195.emf"/><Relationship Id="rId23" Type="http://schemas.openxmlformats.org/officeDocument/2006/relationships/image" Target="../media/image199.emf"/><Relationship Id="rId36" Type="http://schemas.openxmlformats.org/officeDocument/2006/relationships/customXml" Target="../ink/ink431.xml"/><Relationship Id="rId49" Type="http://schemas.openxmlformats.org/officeDocument/2006/relationships/image" Target="../media/image188.emf"/><Relationship Id="rId57" Type="http://schemas.openxmlformats.org/officeDocument/2006/relationships/image" Target="../media/image206.emf"/><Relationship Id="rId10" Type="http://schemas.openxmlformats.org/officeDocument/2006/relationships/customXml" Target="../ink/ink421.xml"/><Relationship Id="rId31" Type="http://schemas.openxmlformats.org/officeDocument/2006/relationships/image" Target="../media/image203.emf"/><Relationship Id="rId52" Type="http://schemas.openxmlformats.org/officeDocument/2006/relationships/customXml" Target="../ink/ink437.xml"/><Relationship Id="rId4" Type="http://schemas.openxmlformats.org/officeDocument/2006/relationships/customXml" Target="../ink/ink418.xml"/><Relationship Id="rId9" Type="http://schemas.openxmlformats.org/officeDocument/2006/relationships/image" Target="../media/image192.emf"/><Relationship Id="rId14" Type="http://schemas.openxmlformats.org/officeDocument/2006/relationships/customXml" Target="../ink/ink423.xml"/><Relationship Id="rId22" Type="http://schemas.openxmlformats.org/officeDocument/2006/relationships/customXml" Target="../ink/ink425.xml"/><Relationship Id="rId30" Type="http://schemas.openxmlformats.org/officeDocument/2006/relationships/customXml" Target="../ink/ink428.xml"/><Relationship Id="rId35" Type="http://schemas.openxmlformats.org/officeDocument/2006/relationships/image" Target="../media/image205.emf"/><Relationship Id="rId48" Type="http://schemas.openxmlformats.org/officeDocument/2006/relationships/customXml" Target="../ink/ink435.xml"/><Relationship Id="rId56" Type="http://schemas.openxmlformats.org/officeDocument/2006/relationships/customXml" Target="../ink/ink439.xml"/><Relationship Id="rId8" Type="http://schemas.openxmlformats.org/officeDocument/2006/relationships/customXml" Target="../ink/ink420.xml"/><Relationship Id="rId51" Type="http://schemas.openxmlformats.org/officeDocument/2006/relationships/image" Target="../media/image196.emf"/><Relationship Id="rId3" Type="http://schemas.openxmlformats.org/officeDocument/2006/relationships/image" Target="../media/image189.emf"/><Relationship Id="rId12" Type="http://schemas.openxmlformats.org/officeDocument/2006/relationships/customXml" Target="../ink/ink422.xml"/><Relationship Id="rId25" Type="http://schemas.openxmlformats.org/officeDocument/2006/relationships/image" Target="../media/image200.emf"/><Relationship Id="rId33" Type="http://schemas.openxmlformats.org/officeDocument/2006/relationships/image" Target="../media/image204.emf"/><Relationship Id="rId46" Type="http://schemas.openxmlformats.org/officeDocument/2006/relationships/customXml" Target="../ink/ink434.xml"/><Relationship Id="rId41" Type="http://schemas.openxmlformats.org/officeDocument/2006/relationships/image" Target="../media/image208.emf"/><Relationship Id="rId54" Type="http://schemas.openxmlformats.org/officeDocument/2006/relationships/customXml" Target="../ink/ink4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3.xml"/><Relationship Id="rId13" Type="http://schemas.openxmlformats.org/officeDocument/2006/relationships/image" Target="../media/image218.emf"/><Relationship Id="rId18" Type="http://schemas.openxmlformats.org/officeDocument/2006/relationships/customXml" Target="../ink/ink448.xml"/><Relationship Id="rId26" Type="http://schemas.openxmlformats.org/officeDocument/2006/relationships/customXml" Target="../ink/ink452.xml"/><Relationship Id="rId3" Type="http://schemas.openxmlformats.org/officeDocument/2006/relationships/image" Target="../media/image213.emf"/><Relationship Id="rId21" Type="http://schemas.openxmlformats.org/officeDocument/2006/relationships/image" Target="../media/image222.emf"/><Relationship Id="rId7" Type="http://schemas.openxmlformats.org/officeDocument/2006/relationships/image" Target="../media/image215.emf"/><Relationship Id="rId12" Type="http://schemas.openxmlformats.org/officeDocument/2006/relationships/customXml" Target="../ink/ink445.xml"/><Relationship Id="rId17" Type="http://schemas.openxmlformats.org/officeDocument/2006/relationships/image" Target="../media/image220.emf"/><Relationship Id="rId25" Type="http://schemas.openxmlformats.org/officeDocument/2006/relationships/image" Target="../media/image224.emf"/><Relationship Id="rId33" Type="http://schemas.openxmlformats.org/officeDocument/2006/relationships/image" Target="../media/image212.emf"/><Relationship Id="rId2" Type="http://schemas.openxmlformats.org/officeDocument/2006/relationships/customXml" Target="../ink/ink440.xml"/><Relationship Id="rId16" Type="http://schemas.openxmlformats.org/officeDocument/2006/relationships/customXml" Target="../ink/ink447.xml"/><Relationship Id="rId20" Type="http://schemas.openxmlformats.org/officeDocument/2006/relationships/customXml" Target="../ink/ink449.xml"/><Relationship Id="rId29" Type="http://schemas.openxmlformats.org/officeDocument/2006/relationships/image" Target="../media/image226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42.xml"/><Relationship Id="rId11" Type="http://schemas.openxmlformats.org/officeDocument/2006/relationships/image" Target="../media/image217.emf"/><Relationship Id="rId24" Type="http://schemas.openxmlformats.org/officeDocument/2006/relationships/customXml" Target="../ink/ink451.xml"/><Relationship Id="rId5" Type="http://schemas.openxmlformats.org/officeDocument/2006/relationships/image" Target="../media/image214.emf"/><Relationship Id="rId15" Type="http://schemas.openxmlformats.org/officeDocument/2006/relationships/image" Target="../media/image219.emf"/><Relationship Id="rId23" Type="http://schemas.openxmlformats.org/officeDocument/2006/relationships/image" Target="../media/image223.emf"/><Relationship Id="rId28" Type="http://schemas.openxmlformats.org/officeDocument/2006/relationships/customXml" Target="../ink/ink453.xml"/><Relationship Id="rId10" Type="http://schemas.openxmlformats.org/officeDocument/2006/relationships/customXml" Target="../ink/ink444.xml"/><Relationship Id="rId19" Type="http://schemas.openxmlformats.org/officeDocument/2006/relationships/image" Target="../media/image221.emf"/><Relationship Id="rId4" Type="http://schemas.openxmlformats.org/officeDocument/2006/relationships/customXml" Target="../ink/ink441.xml"/><Relationship Id="rId9" Type="http://schemas.openxmlformats.org/officeDocument/2006/relationships/image" Target="../media/image216.emf"/><Relationship Id="rId14" Type="http://schemas.openxmlformats.org/officeDocument/2006/relationships/customXml" Target="../ink/ink446.xml"/><Relationship Id="rId22" Type="http://schemas.openxmlformats.org/officeDocument/2006/relationships/customXml" Target="../ink/ink450.xml"/><Relationship Id="rId27" Type="http://schemas.openxmlformats.org/officeDocument/2006/relationships/image" Target="../media/image225.emf"/><Relationship Id="rId30" Type="http://schemas.openxmlformats.org/officeDocument/2006/relationships/customXml" Target="../ink/ink454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emf"/><Relationship Id="rId18" Type="http://schemas.openxmlformats.org/officeDocument/2006/relationships/customXml" Target="../ink/ink463.xml"/><Relationship Id="rId26" Type="http://schemas.openxmlformats.org/officeDocument/2006/relationships/customXml" Target="../ink/ink467.xml"/><Relationship Id="rId39" Type="http://schemas.openxmlformats.org/officeDocument/2006/relationships/image" Target="../media/image246.emf"/><Relationship Id="rId21" Type="http://schemas.openxmlformats.org/officeDocument/2006/relationships/image" Target="../media/image237.emf"/><Relationship Id="rId42" Type="http://schemas.openxmlformats.org/officeDocument/2006/relationships/customXml" Target="../ink/ink474.xml"/><Relationship Id="rId47" Type="http://schemas.openxmlformats.org/officeDocument/2006/relationships/image" Target="../media/image250.emf"/><Relationship Id="rId7" Type="http://schemas.openxmlformats.org/officeDocument/2006/relationships/image" Target="../media/image230.emf"/><Relationship Id="rId2" Type="http://schemas.openxmlformats.org/officeDocument/2006/relationships/customXml" Target="../ink/ink455.xml"/><Relationship Id="rId16" Type="http://schemas.openxmlformats.org/officeDocument/2006/relationships/customXml" Target="../ink/ink462.xml"/><Relationship Id="rId29" Type="http://schemas.openxmlformats.org/officeDocument/2006/relationships/image" Target="../media/image241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57.xml"/><Relationship Id="rId11" Type="http://schemas.openxmlformats.org/officeDocument/2006/relationships/image" Target="../media/image232.emf"/><Relationship Id="rId24" Type="http://schemas.openxmlformats.org/officeDocument/2006/relationships/customXml" Target="../ink/ink466.xml"/><Relationship Id="rId32" Type="http://schemas.openxmlformats.org/officeDocument/2006/relationships/customXml" Target="../ink/ink470.xml"/><Relationship Id="rId37" Type="http://schemas.openxmlformats.org/officeDocument/2006/relationships/image" Target="../media/image245.emf"/><Relationship Id="rId40" Type="http://schemas.openxmlformats.org/officeDocument/2006/relationships/customXml" Target="../ink/ink473.xml"/><Relationship Id="rId45" Type="http://schemas.openxmlformats.org/officeDocument/2006/relationships/image" Target="../media/image249.emf"/><Relationship Id="rId5" Type="http://schemas.openxmlformats.org/officeDocument/2006/relationships/image" Target="../media/image229.emf"/><Relationship Id="rId15" Type="http://schemas.openxmlformats.org/officeDocument/2006/relationships/image" Target="../media/image234.emf"/><Relationship Id="rId23" Type="http://schemas.openxmlformats.org/officeDocument/2006/relationships/image" Target="../media/image238.emf"/><Relationship Id="rId28" Type="http://schemas.openxmlformats.org/officeDocument/2006/relationships/customXml" Target="../ink/ink468.xml"/><Relationship Id="rId36" Type="http://schemas.openxmlformats.org/officeDocument/2006/relationships/customXml" Target="../ink/ink471.xml"/><Relationship Id="rId49" Type="http://schemas.openxmlformats.org/officeDocument/2006/relationships/image" Target="../media/image251.emf"/><Relationship Id="rId10" Type="http://schemas.openxmlformats.org/officeDocument/2006/relationships/customXml" Target="../ink/ink459.xml"/><Relationship Id="rId19" Type="http://schemas.openxmlformats.org/officeDocument/2006/relationships/image" Target="../media/image236.emf"/><Relationship Id="rId31" Type="http://schemas.openxmlformats.org/officeDocument/2006/relationships/image" Target="../media/image242.emf"/><Relationship Id="rId44" Type="http://schemas.openxmlformats.org/officeDocument/2006/relationships/customXml" Target="../ink/ink475.xml"/><Relationship Id="rId4" Type="http://schemas.openxmlformats.org/officeDocument/2006/relationships/customXml" Target="../ink/ink456.xml"/><Relationship Id="rId9" Type="http://schemas.openxmlformats.org/officeDocument/2006/relationships/image" Target="../media/image231.emf"/><Relationship Id="rId14" Type="http://schemas.openxmlformats.org/officeDocument/2006/relationships/customXml" Target="../ink/ink461.xml"/><Relationship Id="rId22" Type="http://schemas.openxmlformats.org/officeDocument/2006/relationships/customXml" Target="../ink/ink465.xml"/><Relationship Id="rId27" Type="http://schemas.openxmlformats.org/officeDocument/2006/relationships/image" Target="../media/image240.emf"/><Relationship Id="rId30" Type="http://schemas.openxmlformats.org/officeDocument/2006/relationships/customXml" Target="../ink/ink469.xml"/><Relationship Id="rId35" Type="http://schemas.openxmlformats.org/officeDocument/2006/relationships/image" Target="../media/image244.emf"/><Relationship Id="rId43" Type="http://schemas.openxmlformats.org/officeDocument/2006/relationships/image" Target="../media/image248.emf"/><Relationship Id="rId48" Type="http://schemas.openxmlformats.org/officeDocument/2006/relationships/customXml" Target="../ink/ink477.xml"/><Relationship Id="rId8" Type="http://schemas.openxmlformats.org/officeDocument/2006/relationships/customXml" Target="../ink/ink458.xml"/><Relationship Id="rId3" Type="http://schemas.openxmlformats.org/officeDocument/2006/relationships/image" Target="../media/image228.emf"/><Relationship Id="rId12" Type="http://schemas.openxmlformats.org/officeDocument/2006/relationships/customXml" Target="../ink/ink460.xml"/><Relationship Id="rId17" Type="http://schemas.openxmlformats.org/officeDocument/2006/relationships/image" Target="../media/image235.emf"/><Relationship Id="rId25" Type="http://schemas.openxmlformats.org/officeDocument/2006/relationships/image" Target="../media/image239.emf"/><Relationship Id="rId38" Type="http://schemas.openxmlformats.org/officeDocument/2006/relationships/customXml" Target="../ink/ink472.xml"/><Relationship Id="rId46" Type="http://schemas.openxmlformats.org/officeDocument/2006/relationships/customXml" Target="../ink/ink476.xml"/><Relationship Id="rId20" Type="http://schemas.openxmlformats.org/officeDocument/2006/relationships/customXml" Target="../ink/ink464.xml"/><Relationship Id="rId41" Type="http://schemas.openxmlformats.org/officeDocument/2006/relationships/image" Target="../media/image24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0.emf"/><Relationship Id="rId13" Type="http://schemas.openxmlformats.org/officeDocument/2006/relationships/customXml" Target="../ink/ink483.xml"/><Relationship Id="rId3" Type="http://schemas.openxmlformats.org/officeDocument/2006/relationships/customXml" Target="../ink/ink478.xml"/><Relationship Id="rId7" Type="http://schemas.openxmlformats.org/officeDocument/2006/relationships/customXml" Target="../ink/ink480.xml"/><Relationship Id="rId12" Type="http://schemas.openxmlformats.org/officeDocument/2006/relationships/image" Target="../media/image240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70.emf"/><Relationship Id="rId11" Type="http://schemas.openxmlformats.org/officeDocument/2006/relationships/customXml" Target="../ink/ink482.xml"/><Relationship Id="rId5" Type="http://schemas.openxmlformats.org/officeDocument/2006/relationships/customXml" Target="../ink/ink479.xml"/><Relationship Id="rId10" Type="http://schemas.openxmlformats.org/officeDocument/2006/relationships/image" Target="../media/image2390.emf"/><Relationship Id="rId4" Type="http://schemas.openxmlformats.org/officeDocument/2006/relationships/image" Target="../media/image2360.emf"/><Relationship Id="rId9" Type="http://schemas.openxmlformats.org/officeDocument/2006/relationships/customXml" Target="../ink/ink481.xml"/><Relationship Id="rId14" Type="http://schemas.openxmlformats.org/officeDocument/2006/relationships/image" Target="../media/image2411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5.emf"/><Relationship Id="rId18" Type="http://schemas.openxmlformats.org/officeDocument/2006/relationships/customXml" Target="../ink/ink9.xml"/><Relationship Id="rId3" Type="http://schemas.openxmlformats.org/officeDocument/2006/relationships/image" Target="../media/image20.emf"/><Relationship Id="rId21" Type="http://schemas.openxmlformats.org/officeDocument/2006/relationships/image" Target="../media/image29.emf"/><Relationship Id="rId7" Type="http://schemas.openxmlformats.org/officeDocument/2006/relationships/image" Target="../media/image22.emf"/><Relationship Id="rId12" Type="http://schemas.openxmlformats.org/officeDocument/2006/relationships/customXml" Target="../ink/ink6.xml"/><Relationship Id="rId17" Type="http://schemas.openxmlformats.org/officeDocument/2006/relationships/image" Target="../media/image2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23" Type="http://schemas.openxmlformats.org/officeDocument/2006/relationships/image" Target="../media/image30.emf"/><Relationship Id="rId10" Type="http://schemas.openxmlformats.org/officeDocument/2006/relationships/customXml" Target="../ink/ink5.xml"/><Relationship Id="rId19" Type="http://schemas.openxmlformats.org/officeDocument/2006/relationships/image" Target="../media/image28.emf"/><Relationship Id="rId4" Type="http://schemas.openxmlformats.org/officeDocument/2006/relationships/customXml" Target="../ink/ink2.xml"/><Relationship Id="rId9" Type="http://schemas.openxmlformats.org/officeDocument/2006/relationships/image" Target="../media/image23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BE2-5061-4592-91C2-55A49A2358E1}" type="slidenum">
              <a:rPr lang="fa-IR"/>
              <a:pPr/>
              <a:t>1</a:t>
            </a:fld>
            <a:endParaRPr lang="en-US"/>
          </a:p>
        </p:txBody>
      </p:sp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2916238" y="981075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1258888" y="2060575"/>
            <a:ext cx="6553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9600" b="1">
                <a:cs typeface="Homa" pitchFamily="2" charset="-78"/>
              </a:rPr>
              <a:t>هوش مصنوع</a:t>
            </a:r>
            <a:r>
              <a:rPr lang="ar-SA" sz="9600" b="1">
                <a:cs typeface="Homa" pitchFamily="2" charset="-78"/>
              </a:rPr>
              <a:t>ي</a:t>
            </a:r>
            <a:endParaRPr lang="en-US" sz="9600" b="1">
              <a:cs typeface="Homa" pitchFamily="2" charset="-78"/>
            </a:endParaRP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536575" y="4941888"/>
            <a:ext cx="79914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5400">
                <a:solidFill>
                  <a:srgbClr val="CC3300"/>
                </a:solidFill>
                <a:latin typeface="Akram" pitchFamily="2" charset="2"/>
                <a:cs typeface="Homa" pitchFamily="2" charset="-78"/>
              </a:rPr>
              <a:t>مسائل ارضای محدوديت</a:t>
            </a:r>
            <a:endParaRPr lang="en-US" sz="5400">
              <a:solidFill>
                <a:srgbClr val="CC3300"/>
              </a:solidFill>
              <a:latin typeface="Akram" pitchFamily="2" charset="2"/>
              <a:cs typeface="Hom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73276" y="885491"/>
              <a:ext cx="1407960" cy="1310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6276" y="866051"/>
                <a:ext cx="1467360" cy="13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406916" y="1885571"/>
              <a:ext cx="363600" cy="1816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6396" y="1870451"/>
                <a:ext cx="399240" cy="18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3624796" y="1846691"/>
              <a:ext cx="2362680" cy="1604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3996" y="1835891"/>
                <a:ext cx="2396880" cy="16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5903596" y="5858324"/>
              <a:ext cx="2160" cy="15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95676" y="5850404"/>
                <a:ext cx="18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1706716" y="3525011"/>
              <a:ext cx="1605600" cy="2090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6836" y="3499091"/>
                <a:ext cx="1663200" cy="21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3289636" y="5214491"/>
              <a:ext cx="1227600" cy="6148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9196" y="5204051"/>
                <a:ext cx="124848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4624156" y="5102531"/>
              <a:ext cx="1234440" cy="1608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00396" y="5079851"/>
                <a:ext cx="1280880" cy="16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2400796" y="1076651"/>
              <a:ext cx="1057320" cy="876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8436" y="925811"/>
                <a:ext cx="1200960" cy="11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/>
              <p14:cNvContentPartPr/>
              <p14:nvPr/>
            </p14:nvContentPartPr>
            <p14:xfrm>
              <a:off x="5764636" y="2431691"/>
              <a:ext cx="1438920" cy="17316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5836" y="2411531"/>
                <a:ext cx="1500120" cy="17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5422996" y="3969611"/>
              <a:ext cx="906840" cy="16124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10756" y="3946571"/>
                <a:ext cx="942120" cy="16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/>
              <p14:cNvContentPartPr/>
              <p14:nvPr/>
            </p14:nvContentPartPr>
            <p14:xfrm>
              <a:off x="4673116" y="5338331"/>
              <a:ext cx="977400" cy="9435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84916" y="5254451"/>
                <a:ext cx="1135800" cy="12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/>
              <p14:cNvContentPartPr/>
              <p14:nvPr/>
            </p14:nvContentPartPr>
            <p14:xfrm>
              <a:off x="2203156" y="3929291"/>
              <a:ext cx="952200" cy="1136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29716" y="3775931"/>
                <a:ext cx="1082160" cy="14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/>
              <p14:cNvContentPartPr/>
              <p14:nvPr/>
            </p14:nvContentPartPr>
            <p14:xfrm>
              <a:off x="3279196" y="3878171"/>
              <a:ext cx="78120" cy="340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07916" y="3808691"/>
                <a:ext cx="1774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/>
              <p14:cNvContentPartPr/>
              <p14:nvPr/>
            </p14:nvContentPartPr>
            <p14:xfrm>
              <a:off x="6050836" y="2986451"/>
              <a:ext cx="859680" cy="6289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70556" y="2839931"/>
                <a:ext cx="996120" cy="9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165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73276" y="885491"/>
              <a:ext cx="1407960" cy="1310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6276" y="866051"/>
                <a:ext cx="1467360" cy="13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406916" y="1885571"/>
              <a:ext cx="363600" cy="1816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6396" y="1870451"/>
                <a:ext cx="399240" cy="18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903596" y="5858324"/>
              <a:ext cx="2160" cy="15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5676" y="5850404"/>
                <a:ext cx="18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1706716" y="3525011"/>
              <a:ext cx="1605600" cy="2090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6836" y="3499091"/>
                <a:ext cx="1663200" cy="21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3289636" y="5214491"/>
              <a:ext cx="1227600" cy="6148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79196" y="5204051"/>
                <a:ext cx="124848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/>
              <p14:cNvContentPartPr/>
              <p14:nvPr/>
            </p14:nvContentPartPr>
            <p14:xfrm>
              <a:off x="4624156" y="5102531"/>
              <a:ext cx="1234440" cy="1608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0396" y="5079851"/>
                <a:ext cx="1280880" cy="16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3279196" y="3878171"/>
              <a:ext cx="78120" cy="340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07916" y="3808691"/>
                <a:ext cx="1774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1902916" y="3666491"/>
              <a:ext cx="489960" cy="870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93556" y="3655331"/>
                <a:ext cx="509760" cy="8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3293236" y="3590531"/>
              <a:ext cx="2410920" cy="640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79916" y="3567131"/>
                <a:ext cx="244764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3624796" y="1846691"/>
              <a:ext cx="3578760" cy="231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13996" y="1835891"/>
                <a:ext cx="3621960" cy="23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5809636" y="4086971"/>
              <a:ext cx="346680" cy="1110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89116" y="4074011"/>
                <a:ext cx="381240" cy="11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2427796" y="1191131"/>
              <a:ext cx="1055880" cy="639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74876" y="1090331"/>
                <a:ext cx="115812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6552676" y="1684691"/>
              <a:ext cx="3960" cy="108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13436" y="1605851"/>
                <a:ext cx="810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2274076" y="3906611"/>
              <a:ext cx="817200" cy="1170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04236" y="3785291"/>
                <a:ext cx="946800" cy="13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6203836" y="2821211"/>
              <a:ext cx="777960" cy="860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46236" y="2694491"/>
                <a:ext cx="897840" cy="10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04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567756" y="588131"/>
              <a:ext cx="1009440" cy="1325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7236" y="567611"/>
                <a:ext cx="1050480" cy="13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227716" y="378971"/>
              <a:ext cx="2029680" cy="4818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6836" y="359891"/>
                <a:ext cx="2074320" cy="48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624956" y="1357811"/>
              <a:ext cx="1215720" cy="1915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1196" y="1338371"/>
                <a:ext cx="1263960" cy="19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3181636" y="4924331"/>
              <a:ext cx="1815480" cy="1443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7596" y="4901651"/>
                <a:ext cx="1852560" cy="14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1818316" y="1947851"/>
              <a:ext cx="794520" cy="3656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9236" y="1929131"/>
                <a:ext cx="828000" cy="36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2528956" y="4937291"/>
              <a:ext cx="837360" cy="1635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14916" y="4913891"/>
                <a:ext cx="873720" cy="16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2596636" y="907451"/>
              <a:ext cx="1695240" cy="330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81516" y="890531"/>
                <a:ext cx="17276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/>
              <p14:cNvContentPartPr/>
              <p14:nvPr/>
            </p14:nvContentPartPr>
            <p14:xfrm>
              <a:off x="4987756" y="3130451"/>
              <a:ext cx="2380320" cy="2658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70116" y="3121451"/>
                <a:ext cx="2422080" cy="26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/>
              <p14:cNvContentPartPr/>
              <p14:nvPr/>
            </p14:nvContentPartPr>
            <p14:xfrm>
              <a:off x="4717396" y="3017411"/>
              <a:ext cx="1065960" cy="21801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97956" y="3009851"/>
                <a:ext cx="1092960" cy="22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/>
              <p14:cNvContentPartPr/>
              <p14:nvPr/>
            </p14:nvContentPartPr>
            <p14:xfrm>
              <a:off x="4580236" y="752291"/>
              <a:ext cx="529200" cy="4953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31276" y="647531"/>
                <a:ext cx="63180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/>
              <p14:cNvContentPartPr/>
              <p14:nvPr/>
            </p14:nvContentPartPr>
            <p14:xfrm>
              <a:off x="5077396" y="1079531"/>
              <a:ext cx="606600" cy="12384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67316" y="1069451"/>
                <a:ext cx="629640" cy="12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Ink 39"/>
              <p14:cNvContentPartPr/>
              <p14:nvPr/>
            </p14:nvContentPartPr>
            <p14:xfrm>
              <a:off x="6619636" y="4678091"/>
              <a:ext cx="309240" cy="401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64916" y="4571171"/>
                <a:ext cx="41976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/>
              <p14:cNvContentPartPr/>
              <p14:nvPr/>
            </p14:nvContentPartPr>
            <p14:xfrm>
              <a:off x="6067396" y="2200571"/>
              <a:ext cx="493560" cy="5598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15196" y="2099771"/>
                <a:ext cx="59724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" name="Ink 43"/>
              <p14:cNvContentPartPr/>
              <p14:nvPr/>
            </p14:nvContentPartPr>
            <p14:xfrm>
              <a:off x="2845396" y="5592131"/>
              <a:ext cx="342360" cy="5234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91036" y="5472611"/>
                <a:ext cx="45648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/>
              <p14:cNvContentPartPr/>
              <p14:nvPr/>
            </p14:nvContentPartPr>
            <p14:xfrm>
              <a:off x="2013076" y="1078091"/>
              <a:ext cx="425160" cy="572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65556" y="969011"/>
                <a:ext cx="52020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Ink 46"/>
              <p14:cNvContentPartPr/>
              <p14:nvPr/>
            </p14:nvContentPartPr>
            <p14:xfrm>
              <a:off x="4343356" y="5457491"/>
              <a:ext cx="442080" cy="5025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94036" y="5347691"/>
                <a:ext cx="54252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/>
              <p14:cNvContentPartPr/>
              <p14:nvPr/>
            </p14:nvContentPartPr>
            <p14:xfrm>
              <a:off x="565876" y="2591531"/>
              <a:ext cx="1122480" cy="14472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3276" y="2580371"/>
                <a:ext cx="1146960" cy="14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19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567756" y="588131"/>
              <a:ext cx="1009440" cy="1325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7236" y="567611"/>
                <a:ext cx="1050480" cy="13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624956" y="1357811"/>
              <a:ext cx="1215720" cy="1915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1196" y="1338371"/>
                <a:ext cx="1263960" cy="19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3181636" y="5448491"/>
              <a:ext cx="979200" cy="278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7596" y="5439131"/>
                <a:ext cx="10026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1818316" y="1947851"/>
              <a:ext cx="794520" cy="3656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9236" y="1929131"/>
                <a:ext cx="828000" cy="36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2528956" y="4937291"/>
              <a:ext cx="837360" cy="1635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4916" y="4913891"/>
                <a:ext cx="873720" cy="16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2596636" y="907451"/>
              <a:ext cx="1695240" cy="330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81516" y="890531"/>
                <a:ext cx="17276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/>
              <p14:cNvContentPartPr/>
              <p14:nvPr/>
            </p14:nvContentPartPr>
            <p14:xfrm>
              <a:off x="4717396" y="3017411"/>
              <a:ext cx="1065960" cy="21801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97956" y="3009851"/>
                <a:ext cx="1092960" cy="22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k 37"/>
              <p14:cNvContentPartPr/>
              <p14:nvPr/>
            </p14:nvContentPartPr>
            <p14:xfrm>
              <a:off x="5077396" y="1079531"/>
              <a:ext cx="606600" cy="12384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67316" y="1069451"/>
                <a:ext cx="629640" cy="12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3227716" y="1480931"/>
              <a:ext cx="1359360" cy="3716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6836" y="1470851"/>
                <a:ext cx="1391400" cy="37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4058956" y="4924331"/>
              <a:ext cx="938160" cy="144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36996" y="4901651"/>
                <a:ext cx="983160" cy="14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1546516" y="1568771"/>
              <a:ext cx="36360" cy="68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32476" y="1554731"/>
                <a:ext cx="612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4124116" y="378971"/>
              <a:ext cx="1133280" cy="1177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03236" y="359891"/>
                <a:ext cx="1177920" cy="12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892036" y="1657691"/>
              <a:ext cx="3367800" cy="5230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4396" y="1645811"/>
                <a:ext cx="3403800" cy="52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4987756" y="3130440"/>
              <a:ext cx="1703520" cy="2047691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70116" y="3121440"/>
                <a:ext cx="1737720" cy="2074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/>
              <p14:cNvContentPartPr/>
              <p14:nvPr/>
            </p14:nvContentPartPr>
            <p14:xfrm>
              <a:off x="1948996" y="971880"/>
              <a:ext cx="351000" cy="515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04716" y="877920"/>
                <a:ext cx="43596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/>
              <p14:cNvContentPartPr/>
              <p14:nvPr/>
            </p14:nvContentPartPr>
            <p14:xfrm>
              <a:off x="6167836" y="2095080"/>
              <a:ext cx="604440" cy="5115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31836" y="1998240"/>
                <a:ext cx="68724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/>
              <p14:cNvContentPartPr/>
              <p14:nvPr/>
            </p14:nvContentPartPr>
            <p14:xfrm>
              <a:off x="4615876" y="748320"/>
              <a:ext cx="516960" cy="4518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72316" y="664080"/>
                <a:ext cx="60840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/>
              <p14:cNvContentPartPr/>
              <p14:nvPr/>
            </p14:nvContentPartPr>
            <p14:xfrm>
              <a:off x="2612476" y="152520"/>
              <a:ext cx="4962240" cy="4052531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05996" y="143520"/>
                <a:ext cx="4980600" cy="4075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/>
              <p14:cNvContentPartPr/>
              <p14:nvPr/>
            </p14:nvContentPartPr>
            <p14:xfrm>
              <a:off x="6736996" y="4658280"/>
              <a:ext cx="444960" cy="369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02076" y="4554240"/>
                <a:ext cx="53100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/>
              <p14:cNvContentPartPr/>
              <p14:nvPr/>
            </p14:nvContentPartPr>
            <p14:xfrm>
              <a:off x="4507516" y="5597880"/>
              <a:ext cx="7920" cy="4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88076" y="5558280"/>
                <a:ext cx="471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/>
              <p14:cNvContentPartPr/>
              <p14:nvPr/>
            </p14:nvContentPartPr>
            <p14:xfrm>
              <a:off x="4664116" y="5385840"/>
              <a:ext cx="7920" cy="309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44676" y="5347320"/>
                <a:ext cx="478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/>
              <p14:cNvContentPartPr/>
              <p14:nvPr/>
            </p14:nvContentPartPr>
            <p14:xfrm>
              <a:off x="4371076" y="5389080"/>
              <a:ext cx="355680" cy="4140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13476" y="5316720"/>
                <a:ext cx="46224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/>
              <p14:cNvContentPartPr/>
              <p14:nvPr/>
            </p14:nvContentPartPr>
            <p14:xfrm>
              <a:off x="2936836" y="5389800"/>
              <a:ext cx="268920" cy="553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88956" y="5283600"/>
                <a:ext cx="370440" cy="7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/>
              <p14:cNvContentPartPr/>
              <p14:nvPr/>
            </p14:nvContentPartPr>
            <p14:xfrm>
              <a:off x="6415876" y="4134120"/>
              <a:ext cx="952200" cy="1655291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92836" y="4110000"/>
                <a:ext cx="999360" cy="1702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Ink 42"/>
              <p14:cNvContentPartPr/>
              <p14:nvPr/>
            </p14:nvContentPartPr>
            <p14:xfrm>
              <a:off x="8041636" y="2808240"/>
              <a:ext cx="858960" cy="13356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24356" y="2793480"/>
                <a:ext cx="893520" cy="13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30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46A3-DD5F-4667-9D4C-4EE42FAF95FD}" type="slidenum">
              <a:rPr lang="fa-IR"/>
              <a:pPr/>
              <a:t>14</a:t>
            </a:fld>
            <a:endParaRPr lang="en-US"/>
          </a:p>
        </p:txBody>
      </p:sp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256003" name="Picture 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1989138"/>
            <a:ext cx="4902200" cy="4203700"/>
          </a:xfrm>
          <a:noFill/>
          <a:ln/>
        </p:spPr>
      </p:pic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5435600" y="2852738"/>
            <a:ext cx="3168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fa-IR" sz="240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گراف محدوديت</a:t>
            </a:r>
            <a:endParaRPr lang="en-US" sz="32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4572000" y="2924175"/>
            <a:ext cx="4032250" cy="2528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>
                <a:solidFill>
                  <a:srgbClr val="CC3300"/>
                </a:solidFill>
                <a:cs typeface="Homa" pitchFamily="2" charset="-78"/>
              </a:rPr>
              <a:t>در گراف محدوديت: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گره ها: متغيرها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يالها: محدوديتها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>
                <a:solidFill>
                  <a:srgbClr val="CC3300"/>
                </a:solidFill>
                <a:cs typeface="Homa" pitchFamily="2" charset="-78"/>
              </a:rPr>
              <a:t>گراف برای ساده تر کردن جست و جو بکار ميرود</a:t>
            </a:r>
            <a:endParaRPr lang="en-US" sz="32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2422381" y="1229998"/>
              <a:ext cx="2457360" cy="976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6261" y="1220278"/>
                <a:ext cx="247320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4683901" y="638518"/>
              <a:ext cx="783720" cy="1061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4541" y="627358"/>
                <a:ext cx="80424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5393821" y="1359238"/>
              <a:ext cx="1472400" cy="2500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6981" y="1352398"/>
                <a:ext cx="1489680" cy="25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6898261" y="3367318"/>
              <a:ext cx="878760" cy="9457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7821" y="3356158"/>
                <a:ext cx="90036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3455221" y="4463878"/>
              <a:ext cx="731880" cy="11455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44421" y="4452358"/>
                <a:ext cx="753840" cy="11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4003141" y="4690678"/>
              <a:ext cx="2034720" cy="1268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92701" y="4680238"/>
                <a:ext cx="2052000" cy="12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/>
              <p14:cNvContentPartPr/>
              <p14:nvPr/>
            </p14:nvContentPartPr>
            <p14:xfrm>
              <a:off x="5909341" y="5365318"/>
              <a:ext cx="907920" cy="11829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98901" y="5353078"/>
                <a:ext cx="930240" cy="12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/>
              <p14:cNvContentPartPr/>
              <p14:nvPr/>
            </p14:nvContentPartPr>
            <p14:xfrm>
              <a:off x="6234061" y="4253998"/>
              <a:ext cx="823680" cy="11851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25061" y="4247878"/>
                <a:ext cx="838800" cy="11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/>
              <p14:cNvContentPartPr/>
              <p14:nvPr/>
            </p14:nvContentPartPr>
            <p14:xfrm>
              <a:off x="1708501" y="2089678"/>
              <a:ext cx="730440" cy="10018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94461" y="2074918"/>
                <a:ext cx="75960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2271541" y="2534278"/>
              <a:ext cx="1522080" cy="209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60741" y="2523478"/>
                <a:ext cx="1537920" cy="21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/>
              <p14:cNvContentPartPr/>
              <p14:nvPr/>
            </p14:nvContentPartPr>
            <p14:xfrm>
              <a:off x="1732621" y="2231518"/>
              <a:ext cx="618840" cy="720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84741" y="2134678"/>
                <a:ext cx="71280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/>
              <p14:cNvContentPartPr/>
              <p14:nvPr/>
            </p14:nvContentPartPr>
            <p14:xfrm>
              <a:off x="6983941" y="3465598"/>
              <a:ext cx="720000" cy="7682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41101" y="3397198"/>
                <a:ext cx="78444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/>
              <p14:cNvContentPartPr/>
              <p14:nvPr/>
            </p14:nvContentPartPr>
            <p14:xfrm>
              <a:off x="4735381" y="766678"/>
              <a:ext cx="610200" cy="8074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96861" y="686758"/>
                <a:ext cx="68832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/>
              <p14:cNvContentPartPr/>
              <p14:nvPr/>
            </p14:nvContentPartPr>
            <p14:xfrm>
              <a:off x="6082861" y="5524438"/>
              <a:ext cx="705600" cy="7916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41461" y="5486278"/>
                <a:ext cx="79092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/>
              <p14:cNvContentPartPr/>
              <p14:nvPr/>
            </p14:nvContentPartPr>
            <p14:xfrm>
              <a:off x="3523261" y="4659358"/>
              <a:ext cx="597240" cy="8560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81861" y="4574038"/>
                <a:ext cx="681120" cy="10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1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404021" y="2159518"/>
              <a:ext cx="744480" cy="90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3941" y="2148718"/>
                <a:ext cx="76500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891461" y="642478"/>
              <a:ext cx="819360" cy="1477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7861" y="634198"/>
                <a:ext cx="831240" cy="14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761501" y="4125118"/>
              <a:ext cx="735480" cy="1179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1061" y="4114318"/>
                <a:ext cx="756720" cy="12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4802701" y="4066438"/>
              <a:ext cx="983160" cy="1313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92261" y="4055638"/>
                <a:ext cx="1004040" cy="13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2779861" y="2889238"/>
              <a:ext cx="234000" cy="1438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0861" y="2880238"/>
                <a:ext cx="248040" cy="14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3132661" y="2415478"/>
              <a:ext cx="1878120" cy="806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7621" y="2409718"/>
                <a:ext cx="1893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5366461" y="3136558"/>
              <a:ext cx="157320" cy="1177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62501" y="3132598"/>
                <a:ext cx="171360" cy="11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3505261" y="4557118"/>
              <a:ext cx="1620360" cy="69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00941" y="4550278"/>
                <a:ext cx="16333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5209141" y="4630198"/>
              <a:ext cx="350280" cy="594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52261" y="4538038"/>
                <a:ext cx="45288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5207341" y="2550838"/>
              <a:ext cx="343800" cy="395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70621" y="2452918"/>
                <a:ext cx="4280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/>
              <p14:cNvContentPartPr/>
              <p14:nvPr/>
            </p14:nvContentPartPr>
            <p14:xfrm>
              <a:off x="3363421" y="2663518"/>
              <a:ext cx="3439800" cy="33771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43261" y="2655598"/>
                <a:ext cx="3477600" cy="34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4984861" y="2128918"/>
              <a:ext cx="905760" cy="10468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74421" y="2120638"/>
                <a:ext cx="927000" cy="10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/>
              <p14:cNvContentPartPr/>
              <p14:nvPr/>
            </p14:nvContentPartPr>
            <p14:xfrm>
              <a:off x="1577101" y="368518"/>
              <a:ext cx="2213640" cy="45468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58381" y="356278"/>
                <a:ext cx="2241720" cy="45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/>
              <p14:cNvContentPartPr/>
              <p14:nvPr/>
            </p14:nvContentPartPr>
            <p14:xfrm>
              <a:off x="3720901" y="50998"/>
              <a:ext cx="648000" cy="10695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12261" y="47038"/>
                <a:ext cx="66636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/>
              <p14:cNvContentPartPr/>
              <p14:nvPr/>
            </p14:nvContentPartPr>
            <p14:xfrm>
              <a:off x="4333261" y="769198"/>
              <a:ext cx="1071360" cy="15166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26781" y="762718"/>
                <a:ext cx="1089000" cy="15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/>
              <p14:cNvContentPartPr/>
              <p14:nvPr/>
            </p14:nvContentPartPr>
            <p14:xfrm>
              <a:off x="3897661" y="462118"/>
              <a:ext cx="243360" cy="4060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64181" y="403078"/>
                <a:ext cx="3088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/>
              <p14:cNvContentPartPr/>
              <p14:nvPr/>
            </p14:nvContentPartPr>
            <p14:xfrm>
              <a:off x="3050941" y="4338958"/>
              <a:ext cx="250560" cy="5079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05941" y="4266238"/>
                <a:ext cx="34092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/>
              <p14:cNvContentPartPr/>
              <p14:nvPr/>
            </p14:nvContentPartPr>
            <p14:xfrm>
              <a:off x="2636581" y="2270038"/>
              <a:ext cx="421560" cy="4302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90861" y="2175718"/>
                <a:ext cx="51444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/>
              <p14:cNvContentPartPr/>
              <p14:nvPr/>
            </p14:nvContentPartPr>
            <p14:xfrm>
              <a:off x="5447821" y="71518"/>
              <a:ext cx="2411280" cy="8607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24781" y="53878"/>
                <a:ext cx="2451240" cy="8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64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404021" y="2159518"/>
              <a:ext cx="744480" cy="90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3941" y="2148718"/>
                <a:ext cx="76500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891461" y="642478"/>
              <a:ext cx="819360" cy="1477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7861" y="634198"/>
                <a:ext cx="831240" cy="14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761501" y="4125118"/>
              <a:ext cx="735480" cy="1179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1061" y="4114318"/>
                <a:ext cx="756720" cy="12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2779861" y="2889238"/>
              <a:ext cx="234000" cy="1438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0861" y="2880238"/>
                <a:ext cx="248040" cy="14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3132661" y="2415478"/>
              <a:ext cx="1878120" cy="806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7621" y="2409718"/>
                <a:ext cx="1893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4984861" y="2128918"/>
              <a:ext cx="905760" cy="10468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74421" y="2120638"/>
                <a:ext cx="927000" cy="10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5207341" y="2550838"/>
              <a:ext cx="343800" cy="395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70621" y="2452918"/>
                <a:ext cx="4280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/>
              <p14:cNvContentPartPr/>
              <p14:nvPr/>
            </p14:nvContentPartPr>
            <p14:xfrm>
              <a:off x="1577101" y="368518"/>
              <a:ext cx="2213640" cy="45468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58381" y="356278"/>
                <a:ext cx="2241720" cy="45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/>
              <p14:cNvContentPartPr/>
              <p14:nvPr/>
            </p14:nvContentPartPr>
            <p14:xfrm>
              <a:off x="3720901" y="50998"/>
              <a:ext cx="648000" cy="10695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2261" y="47038"/>
                <a:ext cx="66636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/>
              <p14:cNvContentPartPr/>
              <p14:nvPr/>
            </p14:nvContentPartPr>
            <p14:xfrm>
              <a:off x="4333261" y="769198"/>
              <a:ext cx="1071360" cy="15166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26781" y="762718"/>
                <a:ext cx="1089000" cy="15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/>
              <p14:cNvContentPartPr/>
              <p14:nvPr/>
            </p14:nvContentPartPr>
            <p14:xfrm>
              <a:off x="3897661" y="462118"/>
              <a:ext cx="243360" cy="4060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64181" y="403078"/>
                <a:ext cx="3088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Ink 39"/>
              <p14:cNvContentPartPr/>
              <p14:nvPr/>
            </p14:nvContentPartPr>
            <p14:xfrm>
              <a:off x="3050941" y="4338958"/>
              <a:ext cx="250560" cy="5079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05941" y="4266238"/>
                <a:ext cx="34092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/>
              <p14:cNvContentPartPr/>
              <p14:nvPr/>
            </p14:nvContentPartPr>
            <p14:xfrm>
              <a:off x="2636581" y="2270038"/>
              <a:ext cx="421560" cy="4302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0861" y="2175718"/>
                <a:ext cx="51444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Ink 3"/>
              <p14:cNvContentPartPr/>
              <p14:nvPr/>
            </p14:nvContentPartPr>
            <p14:xfrm>
              <a:off x="3505261" y="4557118"/>
              <a:ext cx="1620360" cy="69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00941" y="4550278"/>
                <a:ext cx="16333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/>
              <p14:cNvContentPartPr/>
              <p14:nvPr/>
            </p14:nvContentPartPr>
            <p14:xfrm>
              <a:off x="5366461" y="3136558"/>
              <a:ext cx="157320" cy="1177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62501" y="3132598"/>
                <a:ext cx="171360" cy="11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/>
              <p14:cNvContentPartPr/>
              <p14:nvPr/>
            </p14:nvContentPartPr>
            <p14:xfrm>
              <a:off x="5447821" y="71518"/>
              <a:ext cx="2411280" cy="860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24781" y="53878"/>
                <a:ext cx="245124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/>
              <p14:cNvContentPartPr/>
              <p14:nvPr/>
            </p14:nvContentPartPr>
            <p14:xfrm>
              <a:off x="3567901" y="3085438"/>
              <a:ext cx="1465560" cy="1249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51341" y="3072118"/>
                <a:ext cx="1493640" cy="12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/>
              <p14:cNvContentPartPr/>
              <p14:nvPr/>
            </p14:nvContentPartPr>
            <p14:xfrm>
              <a:off x="4413181" y="592078"/>
              <a:ext cx="2323080" cy="3838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93381" y="572278"/>
                <a:ext cx="2362680" cy="38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/>
              <p14:cNvContentPartPr/>
              <p14:nvPr/>
            </p14:nvContentPartPr>
            <p14:xfrm>
              <a:off x="5221381" y="4490878"/>
              <a:ext cx="306720" cy="4219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74221" y="4409878"/>
                <a:ext cx="39492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Ink 50"/>
              <p14:cNvContentPartPr/>
              <p14:nvPr/>
            </p14:nvContentPartPr>
            <p14:xfrm>
              <a:off x="6800701" y="4265878"/>
              <a:ext cx="1979280" cy="12614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84861" y="4250398"/>
                <a:ext cx="2002680" cy="12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Ink 55"/>
              <p14:cNvContentPartPr/>
              <p14:nvPr/>
            </p14:nvContentPartPr>
            <p14:xfrm>
              <a:off x="594301" y="4682038"/>
              <a:ext cx="7172640" cy="17017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2061" y="4672676"/>
                <a:ext cx="7200360" cy="1721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" name="Ink 62"/>
              <p14:cNvContentPartPr/>
              <p14:nvPr/>
            </p14:nvContentPartPr>
            <p14:xfrm>
              <a:off x="4802701" y="4066438"/>
              <a:ext cx="983160" cy="13136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92261" y="4055638"/>
                <a:ext cx="1004040" cy="13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1835696" y="2536149"/>
              <a:ext cx="2000880" cy="88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9216" y="2530749"/>
                <a:ext cx="20127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025936" y="2874189"/>
              <a:ext cx="38880" cy="2136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4416" y="2867709"/>
                <a:ext cx="61560" cy="21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1975736" y="5705949"/>
              <a:ext cx="1691280" cy="1134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1056" y="5696949"/>
                <a:ext cx="17020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1503776" y="3284229"/>
              <a:ext cx="52920" cy="18882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3336" y="3273789"/>
                <a:ext cx="73080" cy="19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5183173" y="2071467"/>
              <a:ext cx="3363480" cy="9788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72013" y="2061027"/>
                <a:ext cx="3384000" cy="9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/>
              <p14:cNvContentPartPr/>
              <p14:nvPr/>
            </p14:nvContentPartPr>
            <p14:xfrm>
              <a:off x="3848096" y="2060589"/>
              <a:ext cx="609120" cy="7398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6216" y="2050509"/>
                <a:ext cx="63396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/>
              <p14:cNvContentPartPr/>
              <p14:nvPr/>
            </p14:nvContentPartPr>
            <p14:xfrm>
              <a:off x="4026296" y="2414109"/>
              <a:ext cx="186120" cy="2545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18736" y="2406189"/>
                <a:ext cx="2041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" name="Ink 68"/>
              <p14:cNvContentPartPr/>
              <p14:nvPr/>
            </p14:nvContentPartPr>
            <p14:xfrm>
              <a:off x="1112456" y="2122149"/>
              <a:ext cx="957960" cy="40633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8776" y="2110989"/>
                <a:ext cx="985320" cy="40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/>
              <p14:cNvContentPartPr/>
              <p14:nvPr/>
            </p14:nvContentPartPr>
            <p14:xfrm>
              <a:off x="3614816" y="5169549"/>
              <a:ext cx="718920" cy="10180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03296" y="5159829"/>
                <a:ext cx="74268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/>
              <p14:cNvContentPartPr/>
              <p14:nvPr/>
            </p14:nvContentPartPr>
            <p14:xfrm>
              <a:off x="1215416" y="2213229"/>
              <a:ext cx="525960" cy="7164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74376" y="2131149"/>
                <a:ext cx="605520" cy="8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3659096" y="5338749"/>
              <a:ext cx="664920" cy="7783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16616" y="5255229"/>
                <a:ext cx="745560" cy="9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3835136" y="5541429"/>
              <a:ext cx="312120" cy="2163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5776" y="5532429"/>
                <a:ext cx="3286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/>
              <p14:cNvContentPartPr/>
              <p14:nvPr/>
            </p14:nvContentPartPr>
            <p14:xfrm>
              <a:off x="4013696" y="4907469"/>
              <a:ext cx="67320" cy="2296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04696" y="4902069"/>
                <a:ext cx="846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/>
              <p14:cNvContentPartPr/>
              <p14:nvPr/>
            </p14:nvContentPartPr>
            <p14:xfrm>
              <a:off x="1451576" y="5308509"/>
              <a:ext cx="430200" cy="7293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03696" y="5217429"/>
                <a:ext cx="51804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9" name="Ink 78"/>
              <p14:cNvContentPartPr/>
              <p14:nvPr/>
            </p14:nvContentPartPr>
            <p14:xfrm>
              <a:off x="3833696" y="2167509"/>
              <a:ext cx="581760" cy="6138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92296" y="2085069"/>
                <a:ext cx="664920" cy="7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48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3848096" y="2060589"/>
              <a:ext cx="609120" cy="739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6216" y="2050509"/>
                <a:ext cx="63396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503776" y="3047349"/>
              <a:ext cx="52920" cy="212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3336" y="3041589"/>
                <a:ext cx="73080" cy="21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183173" y="2071467"/>
              <a:ext cx="3363480" cy="978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2013" y="2061027"/>
                <a:ext cx="3384000" cy="9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1112456" y="2122149"/>
              <a:ext cx="709920" cy="93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8776" y="2110989"/>
                <a:ext cx="737640" cy="9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1975573" y="5705949"/>
              <a:ext cx="1691443" cy="1134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0893" y="5696949"/>
                <a:ext cx="1702244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/>
              <p14:cNvContentPartPr/>
              <p14:nvPr/>
            </p14:nvContentPartPr>
            <p14:xfrm>
              <a:off x="4013696" y="2874189"/>
              <a:ext cx="67320" cy="22629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04696" y="2867709"/>
                <a:ext cx="84600" cy="22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/>
              <p14:cNvContentPartPr/>
              <p14:nvPr/>
            </p14:nvContentPartPr>
            <p14:xfrm>
              <a:off x="3614816" y="5169549"/>
              <a:ext cx="718920" cy="1018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3296" y="5159829"/>
                <a:ext cx="74268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/>
              <p14:cNvContentPartPr/>
              <p14:nvPr/>
            </p14:nvContentPartPr>
            <p14:xfrm>
              <a:off x="6282253" y="5556627"/>
              <a:ext cx="1413360" cy="7981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78293" y="5552667"/>
                <a:ext cx="142560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/>
              <p14:cNvContentPartPr/>
              <p14:nvPr/>
            </p14:nvContentPartPr>
            <p14:xfrm>
              <a:off x="5870413" y="3653667"/>
              <a:ext cx="1590840" cy="722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2853" y="3647187"/>
                <a:ext cx="160704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/>
              <p14:cNvContentPartPr/>
              <p14:nvPr/>
            </p14:nvContentPartPr>
            <p14:xfrm>
              <a:off x="6266413" y="4403547"/>
              <a:ext cx="1072800" cy="9241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61733" y="4399587"/>
                <a:ext cx="1081440" cy="9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/>
              <p14:cNvContentPartPr/>
              <p14:nvPr/>
            </p14:nvContentPartPr>
            <p14:xfrm>
              <a:off x="5763853" y="5140827"/>
              <a:ext cx="550440" cy="8316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54853" y="5131467"/>
                <a:ext cx="56844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/>
              <p14:cNvContentPartPr/>
              <p14:nvPr/>
            </p14:nvContentPartPr>
            <p14:xfrm>
              <a:off x="5324293" y="4120947"/>
              <a:ext cx="1387800" cy="24368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15653" y="4115547"/>
                <a:ext cx="1401120" cy="24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/>
              <p14:cNvContentPartPr/>
              <p14:nvPr/>
            </p14:nvContentPartPr>
            <p14:xfrm>
              <a:off x="7810813" y="4394547"/>
              <a:ext cx="52560" cy="972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06853" y="4390227"/>
                <a:ext cx="66240" cy="9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5" name="Ink 64"/>
              <p14:cNvContentPartPr/>
              <p14:nvPr/>
            </p14:nvContentPartPr>
            <p14:xfrm>
              <a:off x="6081373" y="4267107"/>
              <a:ext cx="47880" cy="9961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5973" y="4258827"/>
                <a:ext cx="6120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" name="Ink 65"/>
              <p14:cNvContentPartPr/>
              <p14:nvPr/>
            </p14:nvContentPartPr>
            <p14:xfrm>
              <a:off x="7404013" y="3699027"/>
              <a:ext cx="629280" cy="8316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5373" y="3688947"/>
                <a:ext cx="648000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/>
              <p14:cNvContentPartPr/>
              <p14:nvPr/>
            </p14:nvContentPartPr>
            <p14:xfrm>
              <a:off x="3864853" y="2188107"/>
              <a:ext cx="517680" cy="5061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21293" y="2102787"/>
                <a:ext cx="6044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0" name="Ink 69"/>
              <p14:cNvContentPartPr/>
              <p14:nvPr/>
            </p14:nvContentPartPr>
            <p14:xfrm>
              <a:off x="1214173" y="2237787"/>
              <a:ext cx="524520" cy="7642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77453" y="2166507"/>
                <a:ext cx="59220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1" name="Ink 70"/>
              <p14:cNvContentPartPr/>
              <p14:nvPr/>
            </p14:nvContentPartPr>
            <p14:xfrm>
              <a:off x="2068453" y="505827"/>
              <a:ext cx="790200" cy="8452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58013" y="500787"/>
                <a:ext cx="80568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0" name="Ink 79"/>
              <p14:cNvContentPartPr/>
              <p14:nvPr/>
            </p14:nvContentPartPr>
            <p14:xfrm>
              <a:off x="3685213" y="5281227"/>
              <a:ext cx="496800" cy="7470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52813" y="5213547"/>
                <a:ext cx="568080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1" name="Ink 80"/>
              <p14:cNvContentPartPr/>
              <p14:nvPr/>
            </p14:nvContentPartPr>
            <p14:xfrm>
              <a:off x="4026296" y="2471709"/>
              <a:ext cx="9360" cy="1969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8736" y="2464149"/>
                <a:ext cx="252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3" name="Ink 82"/>
              <p14:cNvContentPartPr/>
              <p14:nvPr/>
            </p14:nvContentPartPr>
            <p14:xfrm>
              <a:off x="1835696" y="2536149"/>
              <a:ext cx="2128680" cy="3130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29216" y="2530749"/>
                <a:ext cx="2141280" cy="31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5" name="Ink 84"/>
              <p14:cNvContentPartPr/>
              <p14:nvPr/>
            </p14:nvContentPartPr>
            <p14:xfrm>
              <a:off x="1496773" y="5182587"/>
              <a:ext cx="473400" cy="8535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54293" y="5097627"/>
                <a:ext cx="548640" cy="10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6" name="Ink 85"/>
              <p14:cNvContentPartPr/>
              <p14:nvPr/>
            </p14:nvContentPartPr>
            <p14:xfrm>
              <a:off x="5891653" y="3706227"/>
              <a:ext cx="471600" cy="61632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58173" y="3641427"/>
                <a:ext cx="53784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7" name="Ink 86"/>
              <p14:cNvContentPartPr/>
              <p14:nvPr/>
            </p14:nvContentPartPr>
            <p14:xfrm>
              <a:off x="3835136" y="5541429"/>
              <a:ext cx="312120" cy="216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25776" y="5532429"/>
                <a:ext cx="3286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8" name="Ink 87"/>
              <p14:cNvContentPartPr/>
              <p14:nvPr/>
            </p14:nvContentPartPr>
            <p14:xfrm>
              <a:off x="1720496" y="5559429"/>
              <a:ext cx="177120" cy="2599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14736" y="5549349"/>
                <a:ext cx="1940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9" name="Ink 88"/>
              <p14:cNvContentPartPr/>
              <p14:nvPr/>
            </p14:nvContentPartPr>
            <p14:xfrm>
              <a:off x="1371656" y="5247309"/>
              <a:ext cx="698760" cy="9381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59416" y="5236869"/>
                <a:ext cx="72468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0" name="Ink 89"/>
              <p14:cNvContentPartPr/>
              <p14:nvPr/>
            </p14:nvContentPartPr>
            <p14:xfrm>
              <a:off x="1690976" y="5638629"/>
              <a:ext cx="28080" cy="2530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83416" y="5631069"/>
                <a:ext cx="406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1" name="Ink 90"/>
              <p14:cNvContentPartPr/>
              <p14:nvPr/>
            </p14:nvContentPartPr>
            <p14:xfrm>
              <a:off x="1339616" y="2507349"/>
              <a:ext cx="168120" cy="9324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31696" y="2499789"/>
                <a:ext cx="1836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2" name="Ink 91"/>
              <p14:cNvContentPartPr/>
              <p14:nvPr/>
            </p14:nvContentPartPr>
            <p14:xfrm>
              <a:off x="1320176" y="2338149"/>
              <a:ext cx="168480" cy="3765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10816" y="2328429"/>
                <a:ext cx="1843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4" name="Ink 93"/>
              <p14:cNvContentPartPr/>
              <p14:nvPr/>
            </p14:nvContentPartPr>
            <p14:xfrm>
              <a:off x="7652053" y="5227587"/>
              <a:ext cx="452160" cy="4791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12453" y="5147307"/>
                <a:ext cx="53208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6" name="Ink 95"/>
              <p14:cNvContentPartPr/>
              <p14:nvPr/>
            </p14:nvContentPartPr>
            <p14:xfrm>
              <a:off x="5824333" y="5261067"/>
              <a:ext cx="466920" cy="6141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86893" y="5185467"/>
                <a:ext cx="54216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0" name="Ink 99"/>
              <p14:cNvContentPartPr/>
              <p14:nvPr/>
            </p14:nvContentPartPr>
            <p14:xfrm>
              <a:off x="6678613" y="6151347"/>
              <a:ext cx="280080" cy="49032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44053" y="6080427"/>
                <a:ext cx="35028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2" name="Ink 101"/>
              <p14:cNvContentPartPr/>
              <p14:nvPr/>
            </p14:nvContentPartPr>
            <p14:xfrm>
              <a:off x="7351093" y="3842667"/>
              <a:ext cx="586800" cy="6022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10053" y="3768867"/>
                <a:ext cx="66024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3" name="Ink 102"/>
              <p14:cNvContentPartPr/>
              <p14:nvPr/>
            </p14:nvContentPartPr>
            <p14:xfrm>
              <a:off x="6621013" y="6040467"/>
              <a:ext cx="356400" cy="7610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12733" y="6030387"/>
                <a:ext cx="37332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4" name="Ink 103"/>
              <p14:cNvContentPartPr/>
              <p14:nvPr/>
            </p14:nvContentPartPr>
            <p14:xfrm>
              <a:off x="6129253" y="5716827"/>
              <a:ext cx="436320" cy="5421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22773" y="5710707"/>
                <a:ext cx="44712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5" name="Ink 104"/>
              <p14:cNvContentPartPr/>
              <p14:nvPr/>
            </p14:nvContentPartPr>
            <p14:xfrm>
              <a:off x="7586533" y="5140467"/>
              <a:ext cx="522360" cy="6922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81493" y="5130747"/>
                <a:ext cx="536400" cy="7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12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71413"/>
              </p:ext>
            </p:extLst>
          </p:nvPr>
        </p:nvGraphicFramePr>
        <p:xfrm>
          <a:off x="528145" y="1065925"/>
          <a:ext cx="8151266" cy="40056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4059">
                  <a:extLst>
                    <a:ext uri="{9D8B030D-6E8A-4147-A177-3AD203B41FA5}">
                      <a16:colId xmlns:a16="http://schemas.microsoft.com/office/drawing/2014/main" val="2028339137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56479594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161501009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724112876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9565140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262915018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97192617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88089559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67558473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6548783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43312522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44147134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3233478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54097806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827232800"/>
                    </a:ext>
                  </a:extLst>
                </a:gridCol>
              </a:tblGrid>
              <a:tr h="35989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14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13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12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11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10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9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8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7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6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5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4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1" dirty="0" smtClean="0">
                          <a:cs typeface="B Nazanin" panose="00000400000000000000" pitchFamily="2" charset="-78"/>
                        </a:rPr>
                        <a:t>سه شنبه-4-7</a:t>
                      </a: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11117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3/23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3/16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3/9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3/2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2/26</a:t>
                      </a:r>
                      <a:endParaRPr lang="en-US" sz="1100" b="0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2/19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2/12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2/5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1/29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1/22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1/15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12/16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12/9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b="0" dirty="0" smtClean="0">
                          <a:cs typeface="B Nazanin" panose="00000400000000000000" pitchFamily="2" charset="-78"/>
                        </a:rPr>
                        <a:t>12/2</a:t>
                      </a:r>
                      <a:endParaRPr lang="en-US" sz="11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299858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ابراهیمی امیرحسین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1036078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ارمیده قلعه نو امیر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73175714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باغشنی علی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92194315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جابری مسعود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35139392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جهانشیری رامین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89761275"/>
                  </a:ext>
                </a:extLst>
              </a:tr>
              <a:tr h="391478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خزائی زاده زوزنی معین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4724645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سیفی علیرضا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9220962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ح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شیردل پرنیا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158839734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a-IR" sz="1100" b="0" dirty="0"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790248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1613904" y="2446154"/>
              <a:ext cx="1112760" cy="306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9224" y="2438954"/>
                <a:ext cx="1126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Ink 57"/>
              <p14:cNvContentPartPr/>
              <p14:nvPr/>
            </p14:nvContentPartPr>
            <p14:xfrm>
              <a:off x="1531824" y="2849714"/>
              <a:ext cx="1072800" cy="9241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7144" y="2845754"/>
                <a:ext cx="1081440" cy="9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/>
              <p14:cNvContentPartPr/>
              <p14:nvPr/>
            </p14:nvContentPartPr>
            <p14:xfrm>
              <a:off x="589704" y="2567114"/>
              <a:ext cx="1387800" cy="24368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064" y="2561714"/>
                <a:ext cx="1401120" cy="24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" name="Ink 61"/>
              <p14:cNvContentPartPr/>
              <p14:nvPr/>
            </p14:nvContentPartPr>
            <p14:xfrm>
              <a:off x="3076224" y="2840714"/>
              <a:ext cx="52560" cy="972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2264" y="2836394"/>
                <a:ext cx="66240" cy="9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346784" y="1654587"/>
              <a:ext cx="2851429" cy="3608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1384" y="1647387"/>
                <a:ext cx="2866908" cy="36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4556053" y="4424427"/>
              <a:ext cx="3119040" cy="1568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42733" y="4410387"/>
                <a:ext cx="3144960" cy="15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1911133" y="4524507"/>
              <a:ext cx="291600" cy="6498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73647" y="4453227"/>
                <a:ext cx="367293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1029264" y="505827"/>
              <a:ext cx="2345040" cy="4741847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0264" y="500787"/>
                <a:ext cx="2363040" cy="4755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/>
              <p14:cNvContentPartPr/>
              <p14:nvPr/>
            </p14:nvContentPartPr>
            <p14:xfrm>
              <a:off x="3109573" y="2319147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95893" y="2291067"/>
                <a:ext cx="280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/>
              <p14:cNvContentPartPr/>
              <p14:nvPr/>
            </p14:nvContentPartPr>
            <p14:xfrm>
              <a:off x="2687293" y="2253987"/>
              <a:ext cx="551520" cy="6120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56333" y="2190267"/>
                <a:ext cx="61524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/>
              <p14:cNvContentPartPr/>
              <p14:nvPr/>
            </p14:nvContentPartPr>
            <p14:xfrm>
              <a:off x="1177453" y="2083347"/>
              <a:ext cx="435600" cy="8038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6853" y="2023227"/>
                <a:ext cx="493200" cy="9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2926693" y="3681747"/>
              <a:ext cx="362520" cy="5594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84573" y="3603627"/>
                <a:ext cx="44496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/>
              <p14:cNvContentPartPr/>
              <p14:nvPr/>
            </p14:nvContentPartPr>
            <p14:xfrm>
              <a:off x="1092493" y="3678867"/>
              <a:ext cx="478440" cy="6800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8653" y="3615507"/>
                <a:ext cx="54180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8" name="Ink 107"/>
              <p14:cNvContentPartPr/>
              <p14:nvPr/>
            </p14:nvContentPartPr>
            <p14:xfrm>
              <a:off x="5183173" y="2071467"/>
              <a:ext cx="3445560" cy="243072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72013" y="2061027"/>
                <a:ext cx="3471480" cy="24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1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2187253" y="3550707"/>
              <a:ext cx="1336680" cy="16873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6093" y="3542067"/>
                <a:ext cx="1361160" cy="17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1874413" y="3117987"/>
              <a:ext cx="514440" cy="6217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8773" y="3044907"/>
                <a:ext cx="58680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/>
              <p14:cNvContentPartPr/>
              <p14:nvPr/>
            </p14:nvContentPartPr>
            <p14:xfrm>
              <a:off x="881173" y="1175787"/>
              <a:ext cx="3979800" cy="54550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7133" y="1167147"/>
                <a:ext cx="4011480" cy="54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1948933" y="1004427"/>
              <a:ext cx="529200" cy="737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15813" y="939267"/>
                <a:ext cx="59544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1922293" y="1182627"/>
              <a:ext cx="370080" cy="5000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4933" y="1135467"/>
                <a:ext cx="42552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/>
              <p14:cNvContentPartPr/>
              <p14:nvPr/>
            </p14:nvContentPartPr>
            <p14:xfrm>
              <a:off x="2369053" y="3210507"/>
              <a:ext cx="2423160" cy="3142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58253" y="3196827"/>
                <a:ext cx="245232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3"/>
              <p14:cNvContentPartPr/>
              <p14:nvPr/>
            </p14:nvContentPartPr>
            <p14:xfrm>
              <a:off x="3277333" y="4912227"/>
              <a:ext cx="305280" cy="6033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43853" y="4843107"/>
                <a:ext cx="37692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/>
              <p14:cNvContentPartPr/>
              <p14:nvPr/>
            </p14:nvContentPartPr>
            <p14:xfrm>
              <a:off x="4719133" y="2852307"/>
              <a:ext cx="411120" cy="6742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80973" y="2783187"/>
                <a:ext cx="48384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/>
              <p14:cNvContentPartPr/>
              <p14:nvPr/>
            </p14:nvContentPartPr>
            <p14:xfrm>
              <a:off x="4464253" y="932787"/>
              <a:ext cx="556560" cy="7128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6173" y="885627"/>
                <a:ext cx="61056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Ink 65"/>
              <p14:cNvContentPartPr/>
              <p14:nvPr/>
            </p14:nvContentPartPr>
            <p14:xfrm>
              <a:off x="3523573" y="3334347"/>
              <a:ext cx="1223280" cy="183744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2773" y="3317427"/>
                <a:ext cx="1251000" cy="18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" name="Ink 70"/>
              <p14:cNvContentPartPr/>
              <p14:nvPr/>
            </p14:nvContentPartPr>
            <p14:xfrm>
              <a:off x="4642813" y="2238507"/>
              <a:ext cx="4279320" cy="37886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4093" y="2219427"/>
                <a:ext cx="4311360" cy="38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1" name="Ink 80"/>
              <p14:cNvContentPartPr/>
              <p14:nvPr/>
            </p14:nvContentPartPr>
            <p14:xfrm>
              <a:off x="1815013" y="2972907"/>
              <a:ext cx="525240" cy="9039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6293" y="2952027"/>
                <a:ext cx="56340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3" name="Ink 82"/>
              <p14:cNvContentPartPr/>
              <p14:nvPr/>
            </p14:nvContentPartPr>
            <p14:xfrm>
              <a:off x="2246653" y="1539387"/>
              <a:ext cx="2184120" cy="18162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40173" y="1527867"/>
                <a:ext cx="2202120" cy="18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/>
              <p14:cNvContentPartPr/>
              <p14:nvPr/>
            </p14:nvContentPartPr>
            <p14:xfrm>
              <a:off x="1792693" y="3147147"/>
              <a:ext cx="141840" cy="3448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0093" y="3137067"/>
                <a:ext cx="1630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5" name="Ink 84"/>
              <p14:cNvContentPartPr/>
              <p14:nvPr/>
            </p14:nvContentPartPr>
            <p14:xfrm>
              <a:off x="4996333" y="1446867"/>
              <a:ext cx="91080" cy="149904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9133" y="1436067"/>
                <a:ext cx="117360" cy="15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Ink 85"/>
              <p14:cNvContentPartPr/>
              <p14:nvPr/>
            </p14:nvContentPartPr>
            <p14:xfrm>
              <a:off x="1605133" y="1521027"/>
              <a:ext cx="311760" cy="17712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90733" y="1512027"/>
                <a:ext cx="335160" cy="17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7" name="Ink 86"/>
              <p14:cNvContentPartPr/>
              <p14:nvPr/>
            </p14:nvContentPartPr>
            <p14:xfrm>
              <a:off x="4433653" y="863307"/>
              <a:ext cx="632520" cy="80784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13853" y="842067"/>
                <a:ext cx="673560" cy="8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8" name="Ink 87"/>
              <p14:cNvContentPartPr/>
              <p14:nvPr/>
            </p14:nvContentPartPr>
            <p14:xfrm>
              <a:off x="1841653" y="848907"/>
              <a:ext cx="666000" cy="9648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2213" y="829107"/>
                <a:ext cx="705240" cy="10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9" name="Ink 88"/>
              <p14:cNvContentPartPr/>
              <p14:nvPr/>
            </p14:nvContentPartPr>
            <p14:xfrm>
              <a:off x="2480293" y="708507"/>
              <a:ext cx="2182680" cy="3204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69133" y="695187"/>
                <a:ext cx="22053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9" name="Ink 118"/>
              <p14:cNvContentPartPr/>
              <p14:nvPr/>
            </p14:nvContentPartPr>
            <p14:xfrm>
              <a:off x="3243853" y="4843107"/>
              <a:ext cx="392040" cy="80100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8373" y="4825467"/>
                <a:ext cx="424440" cy="8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04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1340893" y="1413747"/>
              <a:ext cx="3451320" cy="3942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4333" y="1403307"/>
                <a:ext cx="3486240" cy="39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881173" y="1175787"/>
              <a:ext cx="3979800" cy="54550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7133" y="1167147"/>
                <a:ext cx="4011480" cy="54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1948933" y="1004427"/>
              <a:ext cx="529200" cy="737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5813" y="939267"/>
                <a:ext cx="59544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k 65"/>
              <p14:cNvContentPartPr/>
              <p14:nvPr/>
            </p14:nvContentPartPr>
            <p14:xfrm>
              <a:off x="4642813" y="2756187"/>
              <a:ext cx="513000" cy="8334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4093" y="2735307"/>
                <a:ext cx="55116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3" name="Ink 82"/>
              <p14:cNvContentPartPr/>
              <p14:nvPr/>
            </p14:nvContentPartPr>
            <p14:xfrm>
              <a:off x="2246653" y="863307"/>
              <a:ext cx="2840760" cy="24922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0173" y="842067"/>
                <a:ext cx="2866320" cy="25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9" name="Ink 88"/>
              <p14:cNvContentPartPr/>
              <p14:nvPr/>
            </p14:nvContentPartPr>
            <p14:xfrm>
              <a:off x="2480293" y="708507"/>
              <a:ext cx="2182680" cy="3204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69133" y="695187"/>
                <a:ext cx="22053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9" name="Ink 118"/>
              <p14:cNvContentPartPr/>
              <p14:nvPr/>
            </p14:nvContentPartPr>
            <p14:xfrm>
              <a:off x="3243853" y="4843107"/>
              <a:ext cx="392040" cy="80100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28373" y="4825467"/>
                <a:ext cx="42444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4765933" y="2861307"/>
              <a:ext cx="317160" cy="58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31013" y="2794707"/>
                <a:ext cx="38520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1908613" y="3071187"/>
              <a:ext cx="441360" cy="691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79093" y="3008907"/>
                <a:ext cx="502200" cy="8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1841653" y="848907"/>
              <a:ext cx="666000" cy="964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22213" y="829107"/>
                <a:ext cx="705240" cy="10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1815013" y="2972907"/>
              <a:ext cx="525240" cy="903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96293" y="2952027"/>
                <a:ext cx="56340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4509973" y="1002627"/>
              <a:ext cx="533880" cy="582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77933" y="946827"/>
                <a:ext cx="58896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/>
              <p14:cNvContentPartPr/>
              <p14:nvPr/>
            </p14:nvContentPartPr>
            <p14:xfrm>
              <a:off x="5316373" y="2238507"/>
              <a:ext cx="3605760" cy="3788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99453" y="2219427"/>
                <a:ext cx="3636000" cy="38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1792693" y="3147147"/>
              <a:ext cx="141840" cy="344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0093" y="3137067"/>
                <a:ext cx="1630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/>
              <p14:cNvContentPartPr/>
              <p14:nvPr/>
            </p14:nvContentPartPr>
            <p14:xfrm>
              <a:off x="3291373" y="4780467"/>
              <a:ext cx="278280" cy="724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51413" y="4705947"/>
                <a:ext cx="350640" cy="8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34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2074636" y="5205851"/>
              <a:ext cx="965880" cy="1126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6276" y="5182091"/>
                <a:ext cx="1006560" cy="11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6870196" y="3402611"/>
              <a:ext cx="1075680" cy="1583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8236" y="3378131"/>
                <a:ext cx="1122480" cy="16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4"/>
              <p14:cNvContentPartPr/>
              <p14:nvPr/>
            </p14:nvContentPartPr>
            <p14:xfrm>
              <a:off x="4066516" y="623051"/>
              <a:ext cx="1823400" cy="2412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5716" y="604331"/>
                <a:ext cx="18529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/>
              <p14:cNvContentPartPr/>
              <p14:nvPr/>
            </p14:nvContentPartPr>
            <p14:xfrm>
              <a:off x="5173156" y="3210011"/>
              <a:ext cx="1950840" cy="5716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55876" y="3192731"/>
                <a:ext cx="198720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/>
              <p14:cNvContentPartPr/>
              <p14:nvPr/>
            </p14:nvContentPartPr>
            <p14:xfrm>
              <a:off x="2215036" y="5532371"/>
              <a:ext cx="360" cy="3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7116" y="5524451"/>
                <a:ext cx="162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/>
              <p14:cNvContentPartPr/>
              <p14:nvPr/>
            </p14:nvContentPartPr>
            <p14:xfrm>
              <a:off x="4412116" y="3332051"/>
              <a:ext cx="595080" cy="5040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6316" y="3221531"/>
                <a:ext cx="69588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/>
              <p14:cNvContentPartPr/>
              <p14:nvPr/>
            </p14:nvContentPartPr>
            <p14:xfrm>
              <a:off x="3334636" y="778211"/>
              <a:ext cx="453600" cy="4100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3156" y="685691"/>
                <a:ext cx="54648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/>
              <p14:cNvContentPartPr/>
              <p14:nvPr/>
            </p14:nvContentPartPr>
            <p14:xfrm>
              <a:off x="4866436" y="387251"/>
              <a:ext cx="1871280" cy="2545222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48796" y="363491"/>
                <a:ext cx="1912680" cy="2586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Ink 59"/>
              <p14:cNvContentPartPr/>
              <p14:nvPr/>
            </p14:nvContentPartPr>
            <p14:xfrm>
              <a:off x="2855836" y="5696171"/>
              <a:ext cx="1740960" cy="6890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43596" y="5686451"/>
                <a:ext cx="177480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" name="Ink 60"/>
              <p14:cNvContentPartPr/>
              <p14:nvPr/>
            </p14:nvContentPartPr>
            <p14:xfrm>
              <a:off x="4433716" y="5164091"/>
              <a:ext cx="903960" cy="15217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12116" y="5141051"/>
                <a:ext cx="948240" cy="15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/>
              <p14:cNvContentPartPr/>
              <p14:nvPr/>
            </p14:nvContentPartPr>
            <p14:xfrm>
              <a:off x="4048876" y="-52309"/>
              <a:ext cx="3854160" cy="3472942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40956" y="-71389"/>
                <a:ext cx="3885480" cy="3516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/>
              <p14:cNvContentPartPr/>
              <p14:nvPr/>
            </p14:nvContentPartPr>
            <p14:xfrm>
              <a:off x="2114956" y="5501771"/>
              <a:ext cx="256680" cy="4870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02356" y="5493491"/>
                <a:ext cx="27756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/>
              <p14:cNvContentPartPr/>
              <p14:nvPr/>
            </p14:nvContentPartPr>
            <p14:xfrm>
              <a:off x="2532556" y="5717793"/>
              <a:ext cx="360" cy="3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14916" y="5682873"/>
                <a:ext cx="35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2398996" y="5501073"/>
              <a:ext cx="245160" cy="3672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1196" y="5422233"/>
                <a:ext cx="3232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Ink 73"/>
              <p14:cNvContentPartPr/>
              <p14:nvPr/>
            </p14:nvContentPartPr>
            <p14:xfrm>
              <a:off x="2787076" y="5071211"/>
              <a:ext cx="4330080" cy="2057782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77356" y="5051771"/>
                <a:ext cx="4359240" cy="2094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8" name="Ink 77"/>
              <p14:cNvContentPartPr/>
              <p14:nvPr/>
            </p14:nvContentPartPr>
            <p14:xfrm>
              <a:off x="6146236" y="821793"/>
              <a:ext cx="314640" cy="3553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12756" y="743313"/>
                <a:ext cx="38448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1" name="Ink 80"/>
              <p14:cNvContentPartPr/>
              <p14:nvPr/>
            </p14:nvContentPartPr>
            <p14:xfrm>
              <a:off x="4840156" y="5703393"/>
              <a:ext cx="205200" cy="3099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01636" y="5628873"/>
                <a:ext cx="28116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" name="Ink 81"/>
              <p14:cNvContentPartPr/>
              <p14:nvPr/>
            </p14:nvContentPartPr>
            <p14:xfrm>
              <a:off x="5329036" y="4830371"/>
              <a:ext cx="1602000" cy="10044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4276" y="4813451"/>
                <a:ext cx="1633680" cy="10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3" name="Ink 82"/>
              <p14:cNvContentPartPr/>
              <p14:nvPr/>
            </p14:nvContentPartPr>
            <p14:xfrm>
              <a:off x="2871316" y="1389491"/>
              <a:ext cx="2320200" cy="41446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61596" y="1373651"/>
                <a:ext cx="2352960" cy="41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4" name="Ink 83"/>
              <p14:cNvContentPartPr/>
              <p14:nvPr/>
            </p14:nvContentPartPr>
            <p14:xfrm>
              <a:off x="4853836" y="3863051"/>
              <a:ext cx="330120" cy="1443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33676" y="3842891"/>
                <a:ext cx="368640" cy="14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5" name="Ink 84"/>
              <p14:cNvContentPartPr/>
              <p14:nvPr/>
            </p14:nvContentPartPr>
            <p14:xfrm>
              <a:off x="7180516" y="4098513"/>
              <a:ext cx="331920" cy="3816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27956" y="3998433"/>
                <a:ext cx="43272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0" name="Ink 89"/>
              <p14:cNvContentPartPr/>
              <p14:nvPr/>
            </p14:nvContentPartPr>
            <p14:xfrm>
              <a:off x="6412636" y="1554731"/>
              <a:ext cx="965160" cy="21279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04716" y="1541051"/>
                <a:ext cx="994320" cy="21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1" name="Ink 90"/>
              <p14:cNvContentPartPr/>
              <p14:nvPr/>
            </p14:nvContentPartPr>
            <p14:xfrm>
              <a:off x="2942596" y="362771"/>
              <a:ext cx="1088280" cy="12189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22436" y="341171"/>
                <a:ext cx="1130400" cy="12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2" name="Ink 91"/>
              <p14:cNvContentPartPr/>
              <p14:nvPr/>
            </p14:nvContentPartPr>
            <p14:xfrm>
              <a:off x="382996" y="589233"/>
              <a:ext cx="1648080" cy="21718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8596" y="578433"/>
                <a:ext cx="1682280" cy="22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8" name="Ink 97"/>
              <p14:cNvContentPartPr/>
              <p14:nvPr/>
            </p14:nvContentPartPr>
            <p14:xfrm>
              <a:off x="2224036" y="1468331"/>
              <a:ext cx="894600" cy="41295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04236" y="1458251"/>
                <a:ext cx="925200" cy="41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2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366013" y="285507"/>
              <a:ext cx="7102800" cy="3752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293" y="270747"/>
                <a:ext cx="7131600" cy="37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/>
              <p14:cNvContentPartPr/>
              <p14:nvPr/>
            </p14:nvContentPartPr>
            <p14:xfrm>
              <a:off x="3302173" y="4581747"/>
              <a:ext cx="1205280" cy="8690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0293" y="4570227"/>
                <a:ext cx="1228680" cy="8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k 70"/>
              <p14:cNvContentPartPr/>
              <p14:nvPr/>
            </p14:nvContentPartPr>
            <p14:xfrm>
              <a:off x="3214693" y="5390667"/>
              <a:ext cx="1182960" cy="9576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6693" y="5374827"/>
                <a:ext cx="1219320" cy="9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2561293" y="4868667"/>
              <a:ext cx="1395720" cy="10720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4373" y="4853907"/>
                <a:ext cx="1430280" cy="11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4" name="Ink 73"/>
              <p14:cNvContentPartPr/>
              <p14:nvPr/>
            </p14:nvContentPartPr>
            <p14:xfrm>
              <a:off x="2087533" y="5336307"/>
              <a:ext cx="1171080" cy="10648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72773" y="5324067"/>
                <a:ext cx="1194120" cy="10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/>
              <p14:cNvContentPartPr/>
              <p14:nvPr/>
            </p14:nvContentPartPr>
            <p14:xfrm>
              <a:off x="2278333" y="4570227"/>
              <a:ext cx="1371600" cy="7941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63573" y="4554747"/>
                <a:ext cx="1402200" cy="8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0" name="Ink 79"/>
              <p14:cNvContentPartPr/>
              <p14:nvPr/>
            </p14:nvContentPartPr>
            <p14:xfrm>
              <a:off x="4098133" y="4104747"/>
              <a:ext cx="720360" cy="8755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693" y="4094307"/>
                <a:ext cx="74484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" name="Ink 81"/>
              <p14:cNvContentPartPr/>
              <p14:nvPr/>
            </p14:nvContentPartPr>
            <p14:xfrm>
              <a:off x="2771173" y="4090347"/>
              <a:ext cx="1524960" cy="4748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6773" y="4075587"/>
                <a:ext cx="155088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Ink 91"/>
              <p14:cNvContentPartPr/>
              <p14:nvPr/>
            </p14:nvContentPartPr>
            <p14:xfrm>
              <a:off x="4065373" y="4050027"/>
              <a:ext cx="4559040" cy="24364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8533" y="4031667"/>
                <a:ext cx="4584240" cy="24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3" name="Ink 102"/>
              <p14:cNvContentPartPr/>
              <p14:nvPr/>
            </p14:nvContentPartPr>
            <p14:xfrm>
              <a:off x="7299613" y="3765267"/>
              <a:ext cx="1089720" cy="4539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90253" y="3750507"/>
                <a:ext cx="11156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5" name="Ink 104"/>
              <p14:cNvContentPartPr/>
              <p14:nvPr/>
            </p14:nvContentPartPr>
            <p14:xfrm>
              <a:off x="7240573" y="3158307"/>
              <a:ext cx="1764360" cy="22381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29413" y="3143907"/>
                <a:ext cx="1791720" cy="22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5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03A-BC28-470D-9E73-3924F7D0C352}" type="slidenum">
              <a:rPr lang="fa-IR"/>
              <a:pPr/>
              <a:t>25</a:t>
            </a:fld>
            <a:endParaRPr lang="en-US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CSP</a:t>
            </a: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: رمزنگاری</a:t>
            </a:r>
            <a:endParaRPr lang="en-US" sz="32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57028" name="Picture 4" descr="cryptarithmetic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565400"/>
            <a:ext cx="6769100" cy="2462213"/>
          </a:xfrm>
          <a:noFill/>
          <a:ln/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611188" y="5373688"/>
            <a:ext cx="7921625" cy="1004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متغيرها: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sz="2000" dirty="0">
                <a:solidFill>
                  <a:srgbClr val="CC3300"/>
                </a:solidFill>
                <a:cs typeface="Homa" pitchFamily="2" charset="-78"/>
              </a:rPr>
              <a:t>F,T,U,W,R,O,X1,X2,X3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      </a:t>
            </a: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دامنه:</a:t>
            </a:r>
            <a:r>
              <a:rPr lang="fa-IR" sz="2400" b="1" dirty="0">
                <a:solidFill>
                  <a:srgbClr val="CC3300"/>
                </a:solidFill>
                <a:cs typeface="Homa" pitchFamily="2" charset="-78"/>
              </a:rPr>
              <a:t>{</a:t>
            </a: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9و8و7و6و5و4و3و2و1و0</a:t>
            </a:r>
            <a:r>
              <a:rPr lang="fa-IR" sz="2400" b="1" dirty="0">
                <a:solidFill>
                  <a:srgbClr val="CC3300"/>
                </a:solidFill>
                <a:cs typeface="Homa" pitchFamily="2" charset="-78"/>
              </a:rPr>
              <a:t>}</a:t>
            </a:r>
          </a:p>
          <a:p>
            <a:pPr algn="r" rtl="1">
              <a:spcBef>
                <a:spcPct val="50000"/>
              </a:spcBef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محدوديتها: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F,T,U,R,O,W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مخالفند -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O+O=R+10.X1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- ...</a:t>
            </a:r>
            <a:endParaRPr lang="en-US" dirty="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26</a:t>
            </a:fld>
            <a:endParaRPr lang="en-US"/>
          </a:p>
        </p:txBody>
      </p:sp>
      <p:pic>
        <p:nvPicPr>
          <p:cNvPr id="4" name="Picture 4" descr="cryptarithmetic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2204864"/>
            <a:ext cx="7126701" cy="2592288"/>
          </a:xfrm>
          <a:noFill/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04573" y="2285307"/>
              <a:ext cx="1105560" cy="645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3413" y="2265147"/>
                <a:ext cx="113688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734093" y="2854827"/>
              <a:ext cx="836640" cy="546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7893" y="2834667"/>
                <a:ext cx="87444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/>
              <p14:cNvContentPartPr/>
              <p14:nvPr/>
            </p14:nvContentPartPr>
            <p14:xfrm>
              <a:off x="3764773" y="2621907"/>
              <a:ext cx="109080" cy="2649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5693" y="2603547"/>
                <a:ext cx="146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Ink 55"/>
              <p14:cNvContentPartPr/>
              <p14:nvPr/>
            </p14:nvContentPartPr>
            <p14:xfrm>
              <a:off x="2355013" y="2030787"/>
              <a:ext cx="887760" cy="7250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6733" y="2018187"/>
                <a:ext cx="90864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7" name="Ink 56"/>
              <p14:cNvContentPartPr/>
              <p14:nvPr/>
            </p14:nvContentPartPr>
            <p14:xfrm>
              <a:off x="886213" y="2446587"/>
              <a:ext cx="42120" cy="2581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5413" y="2435787"/>
                <a:ext cx="676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Ink 57"/>
              <p14:cNvContentPartPr/>
              <p14:nvPr/>
            </p14:nvContentPartPr>
            <p14:xfrm>
              <a:off x="1083133" y="2683107"/>
              <a:ext cx="529920" cy="4010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8013" y="2667987"/>
                <a:ext cx="5562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" name="Ink 58"/>
              <p14:cNvContentPartPr/>
              <p14:nvPr/>
            </p14:nvContentPartPr>
            <p14:xfrm>
              <a:off x="2758573" y="4033107"/>
              <a:ext cx="1081800" cy="10980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47413" y="4020147"/>
                <a:ext cx="109908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0" name="Ink 59"/>
              <p14:cNvContentPartPr/>
              <p14:nvPr/>
            </p14:nvContentPartPr>
            <p14:xfrm>
              <a:off x="683173" y="4115187"/>
              <a:ext cx="1725120" cy="12556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3453" y="4104747"/>
                <a:ext cx="1749960" cy="12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2" name="Ink 61"/>
              <p14:cNvContentPartPr/>
              <p14:nvPr/>
            </p14:nvContentPartPr>
            <p14:xfrm>
              <a:off x="3441493" y="1370547"/>
              <a:ext cx="640080" cy="8701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29613" y="1361907"/>
                <a:ext cx="66672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Ink 1"/>
              <p14:cNvContentPartPr/>
              <p14:nvPr/>
            </p14:nvContentPartPr>
            <p14:xfrm>
              <a:off x="3735301" y="2561638"/>
              <a:ext cx="294840" cy="311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82741" y="2468758"/>
                <a:ext cx="3931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3926821" y="1883758"/>
              <a:ext cx="308880" cy="415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78581" y="1772518"/>
                <a:ext cx="41148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/>
              <p14:cNvContentPartPr/>
              <p14:nvPr/>
            </p14:nvContentPartPr>
            <p14:xfrm>
              <a:off x="1293421" y="4352278"/>
              <a:ext cx="227160" cy="576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41221" y="4225558"/>
                <a:ext cx="34776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/>
              <p14:cNvContentPartPr/>
              <p14:nvPr/>
            </p14:nvContentPartPr>
            <p14:xfrm>
              <a:off x="3430021" y="4458118"/>
              <a:ext cx="387360" cy="749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69181" y="4346518"/>
                <a:ext cx="504000" cy="9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/>
              <p14:cNvContentPartPr/>
              <p14:nvPr/>
            </p14:nvContentPartPr>
            <p14:xfrm>
              <a:off x="3420661" y="1395958"/>
              <a:ext cx="338400" cy="349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79981" y="1276798"/>
                <a:ext cx="4388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" name="Ink 9"/>
              <p14:cNvContentPartPr/>
              <p14:nvPr/>
            </p14:nvContentPartPr>
            <p14:xfrm>
              <a:off x="2270461" y="4846198"/>
              <a:ext cx="266760" cy="572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02781" y="4733158"/>
                <a:ext cx="40212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/>
              <p14:cNvContentPartPr/>
              <p14:nvPr/>
            </p14:nvContentPartPr>
            <p14:xfrm>
              <a:off x="652261" y="4664758"/>
              <a:ext cx="208440" cy="355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1861" y="4560718"/>
                <a:ext cx="31572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/>
              <p14:cNvContentPartPr/>
              <p14:nvPr/>
            </p14:nvContentPartPr>
            <p14:xfrm>
              <a:off x="800941" y="2376958"/>
              <a:ext cx="255240" cy="412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8101" y="2324398"/>
                <a:ext cx="344520" cy="5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00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222C-D95C-400B-9DBC-A2A30CD6F887}" type="slidenum">
              <a:rPr lang="fa-IR"/>
              <a:pPr/>
              <a:t>27</a:t>
            </a:fld>
            <a:endParaRPr lang="en-US"/>
          </a:p>
        </p:txBody>
      </p:sp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179388" y="2744788"/>
            <a:ext cx="8137525" cy="342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نمايش حالتها در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CSP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از الگوی استانداردی پيروی ميکند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برای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CSP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ميتوان فرمول بندی افزايشي ارائه کرد:</a:t>
            </a:r>
            <a:endParaRPr lang="en-US" sz="2800">
              <a:solidFill>
                <a:srgbClr val="CC3300"/>
              </a:solidFill>
              <a:cs typeface="Homa" pitchFamily="2" charset="-78"/>
            </a:endParaRPr>
          </a:p>
          <a:p>
            <a:pPr lvl="2"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حالت اوليه: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انتساب خالی{} که در آن، هيچ متغيری مقدار ندارد</a:t>
            </a:r>
          </a:p>
          <a:p>
            <a:pPr lvl="2"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تابع جانشين: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انتساب يک مقدار به هر متغير فاقد مقدار، به شرطی که با متغيرهايي که قبلا مقدار گرفتند، متضاد نباشند</a:t>
            </a:r>
          </a:p>
          <a:p>
            <a:pPr lvl="2"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آزمون هدف: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انتساب فعلی کامل است</a:t>
            </a:r>
          </a:p>
          <a:p>
            <a:pPr lvl="2"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هزينه مسير: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هزينه ثابت برای هر مرحله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FB35-BFAA-412C-98FC-4185497E5034}" type="slidenum">
              <a:rPr lang="fa-IR"/>
              <a:pPr/>
              <a:t>28</a:t>
            </a:fld>
            <a:endParaRPr lang="en-US"/>
          </a:p>
        </p:txBody>
      </p:sp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جست و جوی عقبگرد برای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CSP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900113" y="2708275"/>
            <a:ext cx="7488237" cy="259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جست و جوی عمقي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انتخاب مقادير يک متغير در هر زمان و عقبگرد در صورت عدم وجود مقداری معتبر برای انتساب به متغير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يک الگوريتم ناآگاهانه است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برای مسئله های بزرگ کارآمد نيست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D81E-4A61-4E53-90E6-6E0D02392987}" type="slidenum">
              <a:rPr lang="fa-IR"/>
              <a:pPr/>
              <a:t>29</a:t>
            </a:fld>
            <a:endParaRPr lang="en-US"/>
          </a:p>
        </p:txBody>
      </p:sp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 جست و جوی عقبگرد برای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CSP</a:t>
            </a:r>
          </a:p>
        </p:txBody>
      </p:sp>
      <p:pic>
        <p:nvPicPr>
          <p:cNvPr id="26010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565400"/>
            <a:ext cx="5181600" cy="243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322131"/>
              </p:ext>
            </p:extLst>
          </p:nvPr>
        </p:nvGraphicFramePr>
        <p:xfrm>
          <a:off x="528145" y="1065926"/>
          <a:ext cx="8151266" cy="35989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4059">
                  <a:extLst>
                    <a:ext uri="{9D8B030D-6E8A-4147-A177-3AD203B41FA5}">
                      <a16:colId xmlns:a16="http://schemas.microsoft.com/office/drawing/2014/main" val="2028339137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56479594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161501009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724112876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9565140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262915018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397192617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88089559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675584730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65487831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643312522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344147134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132334785"/>
                    </a:ext>
                  </a:extLst>
                </a:gridCol>
                <a:gridCol w="494059">
                  <a:extLst>
                    <a:ext uri="{9D8B030D-6E8A-4147-A177-3AD203B41FA5}">
                      <a16:colId xmlns:a16="http://schemas.microsoft.com/office/drawing/2014/main" val="254097806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827232800"/>
                    </a:ext>
                  </a:extLst>
                </a:gridCol>
              </a:tblGrid>
              <a:tr h="3598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14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13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12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11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10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9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8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7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6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5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4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3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2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cs typeface="B Yagut" panose="00000400000000000000" pitchFamily="2" charset="-78"/>
                        </a:rPr>
                        <a:t>1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100" b="1" dirty="0" smtClean="0">
                          <a:cs typeface="B Nazanin" panose="00000400000000000000" pitchFamily="2" charset="-78"/>
                        </a:rPr>
                        <a:t>چهارشنبه-4-7</a:t>
                      </a: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11117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3/23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3/16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3/9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3/2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2/26</a:t>
                      </a:r>
                      <a:endParaRPr lang="en-US" sz="1100" b="1" dirty="0">
                        <a:solidFill>
                          <a:srgbClr val="FF0000"/>
                        </a:solidFill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2/19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2/12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2/5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1/29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1/22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1/15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12/16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12/9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100" dirty="0" smtClean="0">
                          <a:cs typeface="B Yagut" panose="00000400000000000000" pitchFamily="2" charset="-78"/>
                        </a:rPr>
                        <a:t>12/2</a:t>
                      </a:r>
                      <a:endParaRPr lang="en-US" sz="1100" b="1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299858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عظیمی سمیرا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1036078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غلامزاده فاطمه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73175714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میربلوکی مصطفی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92194315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غ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>
                          <a:effectLst/>
                          <a:cs typeface="B Nazanin" panose="00000400000000000000" pitchFamily="2" charset="-78"/>
                        </a:rPr>
                        <a:t>خاکشور مهلا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35139392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cs typeface="B Yagut" panose="00000400000000000000" pitchFamily="2" charset="-78"/>
                        </a:rPr>
                        <a:t>ح</a:t>
                      </a:r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a-IR" sz="1100" b="1" dirty="0" smtClean="0">
                          <a:effectLst/>
                          <a:latin typeface="IRANSans"/>
                          <a:cs typeface="B Nazanin" panose="00000400000000000000" pitchFamily="2" charset="-78"/>
                        </a:rPr>
                        <a:t>میرسعیدی مینا</a:t>
                      </a:r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258976127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14724645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9220962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>
                        <a:cs typeface="B Yagut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endParaRPr lang="fa-IR" sz="1100" b="1" dirty="0">
                        <a:effectLst/>
                        <a:latin typeface="IRANSans"/>
                        <a:cs typeface="B Nazanin" panose="00000400000000000000" pitchFamily="2" charset="-78"/>
                      </a:endParaRPr>
                    </a:p>
                  </a:txBody>
                  <a:tcPr marL="107156" marR="107156" marT="35719" marB="35719" anchor="ctr"/>
                </a:tc>
                <a:extLst>
                  <a:ext uri="{0D108BD9-81ED-4DB2-BD59-A6C34878D82A}">
                    <a16:rowId xmlns:a16="http://schemas.microsoft.com/office/drawing/2014/main" val="315883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1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10E2-EECC-43F3-9741-C16DA1A31ED3}" type="slidenum">
              <a:rPr lang="fa-IR"/>
              <a:pPr/>
              <a:t>30</a:t>
            </a:fld>
            <a:endParaRPr lang="en-US"/>
          </a:p>
        </p:txBody>
      </p:sp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 جست و جوی عقبگرد برای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CSP</a:t>
            </a:r>
          </a:p>
        </p:txBody>
      </p:sp>
      <p:pic>
        <p:nvPicPr>
          <p:cNvPr id="26112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288" y="2592388"/>
            <a:ext cx="7681912" cy="299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CCEA-49AB-4DF5-AC93-2CBD3C996AD3}" type="slidenum">
              <a:rPr lang="fa-IR"/>
              <a:pPr/>
              <a:t>31</a:t>
            </a:fld>
            <a:endParaRPr lang="en-US"/>
          </a:p>
        </p:txBody>
      </p:sp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 جست و جوی عقبگرد برای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CSP</a:t>
            </a:r>
          </a:p>
        </p:txBody>
      </p:sp>
      <p:pic>
        <p:nvPicPr>
          <p:cNvPr id="26214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31950" y="2565400"/>
            <a:ext cx="5878513" cy="4000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C82E-F8D2-4543-A2AE-491009327D2B}" type="slidenum">
              <a:rPr lang="fa-IR"/>
              <a:pPr/>
              <a:t>32</a:t>
            </a:fld>
            <a:endParaRPr lang="en-US"/>
          </a:p>
        </p:txBody>
      </p:sp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 جست و جوی عقبگرد برای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CSP</a:t>
            </a:r>
          </a:p>
        </p:txBody>
      </p:sp>
      <p:pic>
        <p:nvPicPr>
          <p:cNvPr id="26317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77913" y="2420938"/>
            <a:ext cx="5870575" cy="4608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4D9E-BDF5-41BE-933D-4E9F3443003F}" type="slidenum">
              <a:rPr lang="fa-IR"/>
              <a:pPr/>
              <a:t>33</a:t>
            </a:fld>
            <a:endParaRPr lang="en-US"/>
          </a:p>
        </p:txBody>
      </p:sp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مقادير باقيمانده کمينه</a:t>
            </a:r>
            <a:r>
              <a:rPr lang="fa-IR" sz="2800">
                <a:solidFill>
                  <a:schemeClr val="accent2"/>
                </a:solidFill>
                <a:cs typeface="Homa" pitchFamily="2" charset="-78"/>
              </a:rPr>
              <a:t>(</a:t>
            </a:r>
            <a:r>
              <a:rPr lang="en-US" sz="2400">
                <a:solidFill>
                  <a:schemeClr val="accent2"/>
                </a:solidFill>
                <a:cs typeface="Homa" pitchFamily="2" charset="-78"/>
              </a:rPr>
              <a:t>MRV</a:t>
            </a: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)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6419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779713"/>
            <a:ext cx="7772400" cy="1585912"/>
          </a:xfrm>
          <a:noFill/>
          <a:ln/>
        </p:spPr>
      </p:pic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539750" y="4606925"/>
            <a:ext cx="8064500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انتخاب متغيری با کمترين مقادير معتبر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متغيری انتخاب ميشود که به احتمال زياد، بزودی با شکست مواجه شده و درخت جست و جو را هرس ميکند</a:t>
            </a:r>
          </a:p>
          <a:p>
            <a:pPr algn="r">
              <a:spcBef>
                <a:spcPct val="50000"/>
              </a:spcBef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6283"/>
            <a:ext cx="2232695" cy="191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34</a:t>
            </a:fld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2132856"/>
            <a:ext cx="7772400" cy="1585912"/>
          </a:xfrm>
          <a:noFill/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50973" y="1398987"/>
              <a:ext cx="5577120" cy="2605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053" y="1386747"/>
                <a:ext cx="5601960" cy="26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967933" y="256707"/>
              <a:ext cx="3777120" cy="938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7493" y="240147"/>
                <a:ext cx="3797280" cy="9792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3530" y="-315416"/>
            <a:ext cx="3045040" cy="261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/>
              <p14:cNvContentPartPr/>
              <p14:nvPr/>
            </p14:nvContentPartPr>
            <p14:xfrm>
              <a:off x="3003013" y="2586691"/>
              <a:ext cx="967320" cy="11048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0053" y="2572651"/>
                <a:ext cx="992160" cy="11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6100453" y="3477691"/>
              <a:ext cx="627480" cy="6735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91093" y="3466891"/>
                <a:ext cx="65484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Ink 50"/>
              <p14:cNvContentPartPr/>
              <p14:nvPr/>
            </p14:nvContentPartPr>
            <p14:xfrm>
              <a:off x="601093" y="4343491"/>
              <a:ext cx="7979760" cy="19263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5613" y="4324771"/>
                <a:ext cx="8015040" cy="19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7" name="Ink 96"/>
              <p14:cNvContentPartPr/>
              <p14:nvPr/>
            </p14:nvContentPartPr>
            <p14:xfrm>
              <a:off x="2592613" y="5069251"/>
              <a:ext cx="1509480" cy="16736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84333" y="5058451"/>
                <a:ext cx="1533600" cy="170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7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/>
              <p14:cNvContentPartPr/>
              <p14:nvPr/>
            </p14:nvContentPartPr>
            <p14:xfrm>
              <a:off x="4114333" y="2758051"/>
              <a:ext cx="529560" cy="20091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6413" y="2740051"/>
                <a:ext cx="555480" cy="20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2505133" y="4644747"/>
              <a:ext cx="1160280" cy="4737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6493" y="4631787"/>
                <a:ext cx="118476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4991293" y="2758771"/>
              <a:ext cx="1158480" cy="1502576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9773" y="2746532"/>
                <a:ext cx="1182960" cy="1527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/>
              <p14:cNvContentPartPr/>
              <p14:nvPr/>
            </p14:nvContentPartPr>
            <p14:xfrm>
              <a:off x="2123893" y="2205027"/>
              <a:ext cx="703080" cy="27460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02293" y="2183787"/>
                <a:ext cx="745920" cy="27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/>
              <p14:cNvContentPartPr/>
              <p14:nvPr/>
            </p14:nvContentPartPr>
            <p14:xfrm>
              <a:off x="4133413" y="4845331"/>
              <a:ext cx="1562040" cy="241496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26213" y="4824816"/>
                <a:ext cx="1589760" cy="26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Ink 91"/>
              <p14:cNvContentPartPr/>
              <p14:nvPr/>
            </p14:nvContentPartPr>
            <p14:xfrm>
              <a:off x="2865133" y="2403091"/>
              <a:ext cx="1701360" cy="111176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56133" y="2390498"/>
                <a:ext cx="1725120" cy="142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6" name="Ink 105"/>
              <p14:cNvContentPartPr/>
              <p14:nvPr/>
            </p14:nvContentPartPr>
            <p14:xfrm>
              <a:off x="1402813" y="2706931"/>
              <a:ext cx="4552200" cy="37314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77973" y="2682091"/>
                <a:ext cx="4592520" cy="37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7" name="Ink 106"/>
              <p14:cNvContentPartPr/>
              <p14:nvPr/>
            </p14:nvContentPartPr>
            <p14:xfrm>
              <a:off x="3651733" y="4806027"/>
              <a:ext cx="514800" cy="7977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30853" y="4783707"/>
                <a:ext cx="55764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8" name="Ink 107"/>
              <p14:cNvContentPartPr/>
              <p14:nvPr/>
            </p14:nvContentPartPr>
            <p14:xfrm>
              <a:off x="5729293" y="4215331"/>
              <a:ext cx="659880" cy="906056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08053" y="4191573"/>
                <a:ext cx="703440" cy="951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3" name="Ink 112"/>
              <p14:cNvContentPartPr/>
              <p14:nvPr/>
            </p14:nvContentPartPr>
            <p14:xfrm>
              <a:off x="3681301" y="4931544"/>
              <a:ext cx="459000" cy="57096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38821" y="4850904"/>
                <a:ext cx="54324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4" name="Ink 113"/>
              <p14:cNvContentPartPr/>
              <p14:nvPr/>
            </p14:nvContentPartPr>
            <p14:xfrm>
              <a:off x="5827621" y="4358064"/>
              <a:ext cx="516600" cy="5486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73981" y="4246824"/>
                <a:ext cx="62604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" name="Ink 122"/>
              <p14:cNvContentPartPr/>
              <p14:nvPr/>
            </p14:nvContentPartPr>
            <p14:xfrm>
              <a:off x="423661" y="-160656"/>
              <a:ext cx="6433920" cy="9651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2861" y="-179016"/>
                <a:ext cx="6463440" cy="9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8" name="Ink 137"/>
              <p14:cNvContentPartPr/>
              <p14:nvPr/>
            </p14:nvContentPartPr>
            <p14:xfrm>
              <a:off x="6547621" y="2866224"/>
              <a:ext cx="2246040" cy="94824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1061" y="2852184"/>
                <a:ext cx="227664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5" name="Ink 154"/>
              <p14:cNvContentPartPr/>
              <p14:nvPr/>
            </p14:nvContentPartPr>
            <p14:xfrm>
              <a:off x="2888941" y="1341984"/>
              <a:ext cx="951480" cy="8114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72381" y="1327944"/>
                <a:ext cx="986760" cy="8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9" name="Ink 158"/>
              <p14:cNvContentPartPr/>
              <p14:nvPr/>
            </p14:nvContentPartPr>
            <p14:xfrm>
              <a:off x="2262901" y="2537904"/>
              <a:ext cx="452160" cy="203832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45981" y="2522424"/>
                <a:ext cx="487440" cy="20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0" name="Ink 159"/>
              <p14:cNvContentPartPr/>
              <p14:nvPr/>
            </p14:nvContentPartPr>
            <p14:xfrm>
              <a:off x="656581" y="980184"/>
              <a:ext cx="1823400" cy="95616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621" y="962544"/>
                <a:ext cx="1866600" cy="10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8" name="Ink 167"/>
              <p14:cNvContentPartPr/>
              <p14:nvPr/>
            </p14:nvContentPartPr>
            <p14:xfrm>
              <a:off x="2677261" y="846624"/>
              <a:ext cx="146520" cy="82656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50981" y="832224"/>
                <a:ext cx="19224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1" name="Ink 180"/>
              <p14:cNvContentPartPr/>
              <p14:nvPr/>
            </p14:nvContentPartPr>
            <p14:xfrm>
              <a:off x="2694541" y="1970184"/>
              <a:ext cx="3384720" cy="234288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77261" y="1956864"/>
                <a:ext cx="3422520" cy="23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2" name="Ink 181"/>
              <p14:cNvContentPartPr/>
              <p14:nvPr/>
            </p14:nvContentPartPr>
            <p14:xfrm>
              <a:off x="3797941" y="4473264"/>
              <a:ext cx="2381760" cy="103212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81381" y="4450224"/>
                <a:ext cx="2421360" cy="10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3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545293" y="-147509"/>
              <a:ext cx="7137720" cy="1341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853" y="-165149"/>
                <a:ext cx="8436240" cy="32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4114333" y="2758051"/>
              <a:ext cx="529560" cy="20091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6413" y="2740051"/>
                <a:ext cx="555480" cy="20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2505133" y="4644747"/>
              <a:ext cx="1160280" cy="4737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6493" y="4631787"/>
                <a:ext cx="118476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4991293" y="2758771"/>
              <a:ext cx="1158480" cy="1502576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9773" y="2746532"/>
                <a:ext cx="1182960" cy="1527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8" name="Ink 77"/>
              <p14:cNvContentPartPr/>
              <p14:nvPr/>
            </p14:nvContentPartPr>
            <p14:xfrm>
              <a:off x="3702133" y="4923091"/>
              <a:ext cx="447840" cy="5432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48133" y="4814011"/>
                <a:ext cx="55584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9" name="Ink 78"/>
              <p14:cNvContentPartPr/>
              <p14:nvPr/>
            </p14:nvContentPartPr>
            <p14:xfrm>
              <a:off x="5795173" y="4361131"/>
              <a:ext cx="575640" cy="6220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47293" y="4297051"/>
                <a:ext cx="67428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6" name="Ink 85"/>
              <p14:cNvContentPartPr/>
              <p14:nvPr/>
            </p14:nvContentPartPr>
            <p14:xfrm>
              <a:off x="4133413" y="4845331"/>
              <a:ext cx="1562040" cy="241496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26213" y="4824816"/>
                <a:ext cx="1589760" cy="26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" name="Ink 91"/>
              <p14:cNvContentPartPr/>
              <p14:nvPr/>
            </p14:nvContentPartPr>
            <p14:xfrm>
              <a:off x="2865133" y="2403091"/>
              <a:ext cx="1701360" cy="111176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56133" y="2390498"/>
                <a:ext cx="1725120" cy="142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6" name="Ink 105"/>
              <p14:cNvContentPartPr/>
              <p14:nvPr/>
            </p14:nvContentPartPr>
            <p14:xfrm>
              <a:off x="1402813" y="2706931"/>
              <a:ext cx="4552200" cy="37314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7973" y="2682091"/>
                <a:ext cx="4592520" cy="37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5729293" y="4215331"/>
              <a:ext cx="659880" cy="906056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08053" y="2319931"/>
                <a:ext cx="1543320" cy="2823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/>
              <p14:cNvContentPartPr/>
              <p14:nvPr/>
            </p14:nvContentPartPr>
            <p14:xfrm>
              <a:off x="2293813" y="4956571"/>
              <a:ext cx="3492720" cy="10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75093" y="4937851"/>
                <a:ext cx="351936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/>
              <p14:cNvContentPartPr/>
              <p14:nvPr/>
            </p14:nvContentPartPr>
            <p14:xfrm>
              <a:off x="4535173" y="2235691"/>
              <a:ext cx="546480" cy="694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15733" y="2214091"/>
                <a:ext cx="58716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3651733" y="4806027"/>
              <a:ext cx="514800" cy="797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30853" y="4783707"/>
                <a:ext cx="55764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2123893" y="2205027"/>
              <a:ext cx="703080" cy="2746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02293" y="2183787"/>
                <a:ext cx="745920" cy="27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/>
              <p14:cNvContentPartPr/>
              <p14:nvPr/>
            </p14:nvContentPartPr>
            <p14:xfrm>
              <a:off x="6729781" y="2376264"/>
              <a:ext cx="1592640" cy="700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07821" y="2353584"/>
                <a:ext cx="162792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/>
              <p14:cNvContentPartPr/>
              <p14:nvPr/>
            </p14:nvContentPartPr>
            <p14:xfrm>
              <a:off x="6701341" y="3563544"/>
              <a:ext cx="2030400" cy="640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92341" y="3550584"/>
                <a:ext cx="2052360" cy="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6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545293" y="-147509"/>
              <a:ext cx="7137720" cy="1341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853" y="-165149"/>
                <a:ext cx="8065440" cy="29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4114333" y="2758051"/>
              <a:ext cx="529560" cy="20091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6413" y="2740051"/>
                <a:ext cx="555480" cy="20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2505133" y="4644747"/>
              <a:ext cx="1160280" cy="4737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6493" y="4631787"/>
                <a:ext cx="118476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4991293" y="2758771"/>
              <a:ext cx="1158480" cy="1502576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9773" y="2746532"/>
                <a:ext cx="1182960" cy="1527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9" name="Ink 78"/>
              <p14:cNvContentPartPr/>
              <p14:nvPr/>
            </p14:nvContentPartPr>
            <p14:xfrm>
              <a:off x="5795173" y="4361131"/>
              <a:ext cx="575640" cy="6220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47293" y="4297051"/>
                <a:ext cx="67428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5" name="Ink 84"/>
              <p14:cNvContentPartPr/>
              <p14:nvPr/>
            </p14:nvContentPartPr>
            <p14:xfrm>
              <a:off x="2446453" y="3001707"/>
              <a:ext cx="111600" cy="9072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27733" y="2991267"/>
                <a:ext cx="140760" cy="9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/>
              <p14:cNvContentPartPr/>
              <p14:nvPr/>
            </p14:nvContentPartPr>
            <p14:xfrm>
              <a:off x="4133413" y="4845331"/>
              <a:ext cx="1562040" cy="2415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26213" y="4824811"/>
                <a:ext cx="15897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Ink 91"/>
              <p14:cNvContentPartPr/>
              <p14:nvPr/>
            </p14:nvContentPartPr>
            <p14:xfrm>
              <a:off x="2865133" y="2403091"/>
              <a:ext cx="1701360" cy="111176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56133" y="2390498"/>
                <a:ext cx="1725120" cy="142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6" name="Ink 105"/>
              <p14:cNvContentPartPr/>
              <p14:nvPr/>
            </p14:nvContentPartPr>
            <p14:xfrm>
              <a:off x="1402813" y="2706931"/>
              <a:ext cx="4552200" cy="37314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77973" y="2682091"/>
                <a:ext cx="4592520" cy="37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2123893" y="3968667"/>
              <a:ext cx="467280" cy="982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02293" y="3946347"/>
                <a:ext cx="51084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/>
              <p14:cNvContentPartPr/>
              <p14:nvPr/>
            </p14:nvContentPartPr>
            <p14:xfrm>
              <a:off x="2293813" y="4956571"/>
              <a:ext cx="3492720" cy="10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75093" y="4937851"/>
                <a:ext cx="351936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/>
              <p14:cNvContentPartPr/>
              <p14:nvPr/>
            </p14:nvContentPartPr>
            <p14:xfrm>
              <a:off x="4535173" y="2235691"/>
              <a:ext cx="546480" cy="694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5733" y="2214091"/>
                <a:ext cx="58716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/>
              <p14:cNvContentPartPr/>
              <p14:nvPr/>
            </p14:nvContentPartPr>
            <p14:xfrm>
              <a:off x="3651733" y="4806027"/>
              <a:ext cx="514800" cy="797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30853" y="4783707"/>
                <a:ext cx="55764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/>
              <p14:cNvContentPartPr/>
              <p14:nvPr/>
            </p14:nvContentPartPr>
            <p14:xfrm>
              <a:off x="2672893" y="2438371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55253" y="2403091"/>
                <a:ext cx="36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" name="Ink 4"/>
              <p14:cNvContentPartPr/>
              <p14:nvPr/>
            </p14:nvContentPartPr>
            <p14:xfrm>
              <a:off x="2326573" y="2205027"/>
              <a:ext cx="500400" cy="76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07133" y="2183787"/>
                <a:ext cx="54108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/>
              <p14:cNvContentPartPr/>
              <p14:nvPr/>
            </p14:nvContentPartPr>
            <p14:xfrm>
              <a:off x="2720053" y="2399131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03853" y="2366371"/>
                <a:ext cx="3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/>
              <p14:cNvContentPartPr/>
              <p14:nvPr/>
            </p14:nvContentPartPr>
            <p14:xfrm>
              <a:off x="2702773" y="2359891"/>
              <a:ext cx="21240" cy="14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79013" y="2312371"/>
                <a:ext cx="67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" name="Ink 11"/>
              <p14:cNvContentPartPr/>
              <p14:nvPr/>
            </p14:nvContentPartPr>
            <p14:xfrm>
              <a:off x="2328373" y="2193571"/>
              <a:ext cx="514440" cy="61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85173" y="2107171"/>
                <a:ext cx="577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/>
              <p14:cNvContentPartPr/>
              <p14:nvPr/>
            </p14:nvContentPartPr>
            <p14:xfrm>
              <a:off x="7527493" y="2602171"/>
              <a:ext cx="1425960" cy="422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06253" y="2584891"/>
                <a:ext cx="14648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/>
              <p14:cNvContentPartPr/>
              <p14:nvPr/>
            </p14:nvContentPartPr>
            <p14:xfrm>
              <a:off x="5729293" y="4215331"/>
              <a:ext cx="659880" cy="906056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08053" y="3377252"/>
                <a:ext cx="3084840" cy="176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/>
              <p14:cNvContentPartPr/>
              <p14:nvPr/>
            </p14:nvContentPartPr>
            <p14:xfrm>
              <a:off x="3842941" y="5005344"/>
              <a:ext cx="237600" cy="296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28901" y="4993464"/>
                <a:ext cx="2671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/>
              <p14:cNvContentPartPr/>
              <p14:nvPr/>
            </p14:nvContentPartPr>
            <p14:xfrm>
              <a:off x="7163581" y="2763624"/>
              <a:ext cx="1185120" cy="6760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9101" y="2741304"/>
                <a:ext cx="1230840" cy="7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0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604901" y="4424998"/>
              <a:ext cx="1043280" cy="1401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6901" y="4406998"/>
                <a:ext cx="1073520" cy="14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4039501" y="4344358"/>
              <a:ext cx="977400" cy="1253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0061" y="4323838"/>
                <a:ext cx="1017360" cy="12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3489061" y="324958"/>
              <a:ext cx="2652840" cy="2356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6381" y="304438"/>
                <a:ext cx="2696040" cy="24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5394541" y="457438"/>
              <a:ext cx="672480" cy="8506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47021" y="368518"/>
                <a:ext cx="753480" cy="10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4811341" y="3550918"/>
              <a:ext cx="583920" cy="5403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4541" y="3469558"/>
                <a:ext cx="66852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/>
              <p14:cNvContentPartPr/>
              <p14:nvPr/>
            </p14:nvContentPartPr>
            <p14:xfrm>
              <a:off x="3835381" y="2583958"/>
              <a:ext cx="1180440" cy="9979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20621" y="2572078"/>
                <a:ext cx="121284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Ink 58"/>
              <p14:cNvContentPartPr/>
              <p14:nvPr/>
            </p14:nvContentPartPr>
            <p14:xfrm>
              <a:off x="4843741" y="3476758"/>
              <a:ext cx="584280" cy="7470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23221" y="3452998"/>
                <a:ext cx="62784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" name="Ink 68"/>
              <p14:cNvContentPartPr/>
              <p14:nvPr/>
            </p14:nvContentPartPr>
            <p14:xfrm>
              <a:off x="3622621" y="5355958"/>
              <a:ext cx="507240" cy="8686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98501" y="5333278"/>
                <a:ext cx="552600" cy="9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Ink 72"/>
              <p14:cNvContentPartPr/>
              <p14:nvPr/>
            </p14:nvContentPartPr>
            <p14:xfrm>
              <a:off x="5039221" y="3716518"/>
              <a:ext cx="161280" cy="3916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4101" y="3698878"/>
                <a:ext cx="1951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766381" y="24718"/>
              <a:ext cx="1825200" cy="53503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9101" y="10318"/>
                <a:ext cx="1856880" cy="53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5" name="Ink 84"/>
              <p14:cNvContentPartPr/>
              <p14:nvPr/>
            </p14:nvContentPartPr>
            <p14:xfrm>
              <a:off x="4416061" y="5038438"/>
              <a:ext cx="2020320" cy="10450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03101" y="5024038"/>
                <a:ext cx="2048040" cy="10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6" name="Ink 85"/>
              <p14:cNvContentPartPr/>
              <p14:nvPr/>
            </p14:nvContentPartPr>
            <p14:xfrm>
              <a:off x="3680581" y="5552158"/>
              <a:ext cx="261000" cy="3963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61141" y="5531278"/>
                <a:ext cx="29232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1" name="Ink 100"/>
              <p14:cNvContentPartPr/>
              <p14:nvPr/>
            </p14:nvContentPartPr>
            <p14:xfrm>
              <a:off x="6558781" y="2435278"/>
              <a:ext cx="2202840" cy="127224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43301" y="2426278"/>
                <a:ext cx="2235600" cy="12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1" name="Ink 110"/>
              <p14:cNvContentPartPr/>
              <p14:nvPr/>
            </p14:nvContentPartPr>
            <p14:xfrm>
              <a:off x="3984061" y="773878"/>
              <a:ext cx="1454400" cy="109512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73981" y="764518"/>
                <a:ext cx="1481040" cy="11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6" name="Ink 125"/>
              <p14:cNvContentPartPr/>
              <p14:nvPr/>
            </p14:nvContentPartPr>
            <p14:xfrm>
              <a:off x="2179021" y="3365878"/>
              <a:ext cx="574200" cy="120456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55981" y="3343558"/>
                <a:ext cx="619200" cy="12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8" name="Ink 127"/>
              <p14:cNvContentPartPr/>
              <p14:nvPr/>
            </p14:nvContentPartPr>
            <p14:xfrm>
              <a:off x="2423821" y="2608078"/>
              <a:ext cx="1008000" cy="111996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03661" y="2597278"/>
                <a:ext cx="1038960" cy="11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43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/>
              <p14:cNvContentPartPr/>
              <p14:nvPr/>
            </p14:nvContentPartPr>
            <p14:xfrm>
              <a:off x="4114333" y="2758051"/>
              <a:ext cx="529560" cy="20091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413" y="2740051"/>
                <a:ext cx="555480" cy="20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/>
              <p14:cNvContentPartPr/>
              <p14:nvPr/>
            </p14:nvContentPartPr>
            <p14:xfrm>
              <a:off x="2123893" y="3968667"/>
              <a:ext cx="467280" cy="9824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2293" y="3946347"/>
                <a:ext cx="51084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2" name="Ink 71"/>
              <p14:cNvContentPartPr/>
              <p14:nvPr/>
            </p14:nvContentPartPr>
            <p14:xfrm>
              <a:off x="4991293" y="2758771"/>
              <a:ext cx="1158480" cy="1502576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9773" y="2746532"/>
                <a:ext cx="1182960" cy="1527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/>
              <p14:cNvContentPartPr/>
              <p14:nvPr/>
            </p14:nvContentPartPr>
            <p14:xfrm>
              <a:off x="3702133" y="4923091"/>
              <a:ext cx="447840" cy="5432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8133" y="4814011"/>
                <a:ext cx="55584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" name="Ink 91"/>
              <p14:cNvContentPartPr/>
              <p14:nvPr/>
            </p14:nvContentPartPr>
            <p14:xfrm>
              <a:off x="2865133" y="2403091"/>
              <a:ext cx="1701360" cy="111176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6133" y="2390498"/>
                <a:ext cx="1725120" cy="142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3651733" y="4806027"/>
              <a:ext cx="514800" cy="797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0853" y="4783707"/>
                <a:ext cx="55764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2446453" y="3001707"/>
              <a:ext cx="111600" cy="907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27733" y="2991267"/>
                <a:ext cx="140760" cy="9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/>
              <p14:cNvContentPartPr/>
              <p14:nvPr/>
            </p14:nvContentPartPr>
            <p14:xfrm>
              <a:off x="2505133" y="4644747"/>
              <a:ext cx="1160280" cy="4737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96493" y="4631787"/>
                <a:ext cx="118476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/>
              <p14:cNvContentPartPr/>
              <p14:nvPr/>
            </p14:nvContentPartPr>
            <p14:xfrm>
              <a:off x="5729293" y="4215331"/>
              <a:ext cx="659880" cy="9061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08053" y="4191571"/>
                <a:ext cx="703440" cy="9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/>
              <p14:cNvContentPartPr/>
              <p14:nvPr/>
            </p14:nvContentPartPr>
            <p14:xfrm>
              <a:off x="2217133" y="2475091"/>
              <a:ext cx="521280" cy="21884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02013" y="2465371"/>
                <a:ext cx="548280" cy="22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/>
              <p14:cNvContentPartPr/>
              <p14:nvPr/>
            </p14:nvContentPartPr>
            <p14:xfrm>
              <a:off x="4133413" y="4845331"/>
              <a:ext cx="1562040" cy="2415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26213" y="4824811"/>
                <a:ext cx="15897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/>
              <p14:cNvContentPartPr/>
              <p14:nvPr/>
            </p14:nvContentPartPr>
            <p14:xfrm>
              <a:off x="5769253" y="4408651"/>
              <a:ext cx="486720" cy="516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19573" y="4319731"/>
                <a:ext cx="5806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/>
              <p14:cNvContentPartPr/>
              <p14:nvPr/>
            </p14:nvContentPartPr>
            <p14:xfrm>
              <a:off x="4535173" y="-128493"/>
              <a:ext cx="3444840" cy="43610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5733" y="-142893"/>
                <a:ext cx="3478320" cy="43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291493" y="-142469"/>
              <a:ext cx="5702760" cy="9882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333" y="-155429"/>
                <a:ext cx="573948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1" name="Ink 100"/>
              <p14:cNvContentPartPr/>
              <p14:nvPr/>
            </p14:nvContentPartPr>
            <p14:xfrm>
              <a:off x="2003293" y="1634491"/>
              <a:ext cx="118080" cy="674576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89613" y="1622252"/>
                <a:ext cx="153000" cy="708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7" name="Ink 116"/>
              <p14:cNvContentPartPr/>
              <p14:nvPr/>
            </p14:nvContentPartPr>
            <p14:xfrm>
              <a:off x="6166693" y="576811"/>
              <a:ext cx="2079720" cy="6879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54453" y="564571"/>
                <a:ext cx="210564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" name="Ink 122"/>
              <p14:cNvContentPartPr/>
              <p14:nvPr/>
            </p14:nvContentPartPr>
            <p14:xfrm>
              <a:off x="4824973" y="1319491"/>
              <a:ext cx="168480" cy="6004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09133" y="1304011"/>
                <a:ext cx="19944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4" name="Ink 123"/>
              <p14:cNvContentPartPr/>
              <p14:nvPr/>
            </p14:nvContentPartPr>
            <p14:xfrm>
              <a:off x="2238013" y="1679851"/>
              <a:ext cx="250200" cy="42984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20733" y="1662931"/>
                <a:ext cx="28620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7" name="Ink 126"/>
              <p14:cNvContentPartPr/>
              <p14:nvPr/>
            </p14:nvContentPartPr>
            <p14:xfrm>
              <a:off x="2620693" y="1831771"/>
              <a:ext cx="79560" cy="20340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07733" y="1819171"/>
                <a:ext cx="1065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8" name="Ink 127"/>
              <p14:cNvContentPartPr/>
              <p14:nvPr/>
            </p14:nvContentPartPr>
            <p14:xfrm>
              <a:off x="2779093" y="1472851"/>
              <a:ext cx="23400" cy="34380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2173" y="1458091"/>
                <a:ext cx="504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9" name="Ink 128"/>
              <p14:cNvContentPartPr/>
              <p14:nvPr/>
            </p14:nvContentPartPr>
            <p14:xfrm>
              <a:off x="2792773" y="1381051"/>
              <a:ext cx="161640" cy="4287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77293" y="1364851"/>
                <a:ext cx="1958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0" name="Ink 129"/>
              <p14:cNvContentPartPr/>
              <p14:nvPr/>
            </p14:nvContentPartPr>
            <p14:xfrm>
              <a:off x="2998693" y="1100611"/>
              <a:ext cx="181440" cy="73800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85013" y="1085131"/>
                <a:ext cx="212040" cy="7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5" name="Ink 134"/>
              <p14:cNvContentPartPr/>
              <p14:nvPr/>
            </p14:nvContentPartPr>
            <p14:xfrm>
              <a:off x="2326573" y="2205091"/>
              <a:ext cx="500400" cy="764936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07133" y="2183853"/>
                <a:ext cx="541080" cy="807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0" name="Ink 139"/>
              <p14:cNvContentPartPr/>
              <p14:nvPr/>
            </p14:nvContentPartPr>
            <p14:xfrm>
              <a:off x="692533" y="4645891"/>
              <a:ext cx="754560" cy="95472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413" y="4631851"/>
                <a:ext cx="784440" cy="9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1" name="Ink 140"/>
              <p14:cNvContentPartPr/>
              <p14:nvPr/>
            </p14:nvContentPartPr>
            <p14:xfrm>
              <a:off x="1398133" y="4226851"/>
              <a:ext cx="263880" cy="59400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88413" y="4217491"/>
                <a:ext cx="2836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2" name="Ink 141"/>
              <p14:cNvContentPartPr/>
              <p14:nvPr/>
            </p14:nvContentPartPr>
            <p14:xfrm>
              <a:off x="1596493" y="4059091"/>
              <a:ext cx="283680" cy="106560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88213" y="4049371"/>
                <a:ext cx="306720" cy="10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6" name="Ink 155"/>
              <p14:cNvContentPartPr/>
              <p14:nvPr/>
            </p14:nvContentPartPr>
            <p14:xfrm>
              <a:off x="6481333" y="2612611"/>
              <a:ext cx="75240" cy="18144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68733" y="2597851"/>
                <a:ext cx="1076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7" name="Ink 156"/>
              <p14:cNvContentPartPr/>
              <p14:nvPr/>
            </p14:nvContentPartPr>
            <p14:xfrm>
              <a:off x="6177133" y="2729251"/>
              <a:ext cx="100080" cy="24948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66333" y="2714491"/>
                <a:ext cx="1303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8" name="Ink 167"/>
              <p14:cNvContentPartPr/>
              <p14:nvPr/>
            </p14:nvContentPartPr>
            <p14:xfrm>
              <a:off x="6336253" y="2355931"/>
              <a:ext cx="2800800" cy="172044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24373" y="2340811"/>
                <a:ext cx="2829240" cy="17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5" name="Ink 174"/>
              <p14:cNvContentPartPr/>
              <p14:nvPr/>
            </p14:nvContentPartPr>
            <p14:xfrm>
              <a:off x="8567173" y="4283371"/>
              <a:ext cx="13680" cy="38268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55653" y="4266451"/>
                <a:ext cx="457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6" name="Ink 175"/>
              <p14:cNvContentPartPr/>
              <p14:nvPr/>
            </p14:nvContentPartPr>
            <p14:xfrm>
              <a:off x="8242093" y="4588651"/>
              <a:ext cx="113760" cy="28836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28413" y="4568851"/>
                <a:ext cx="1504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7" name="Ink 176"/>
              <p14:cNvContentPartPr/>
              <p14:nvPr/>
            </p14:nvContentPartPr>
            <p14:xfrm>
              <a:off x="8586253" y="4673611"/>
              <a:ext cx="155880" cy="20592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574373" y="4658491"/>
                <a:ext cx="182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8" name="Ink 177"/>
              <p14:cNvContentPartPr/>
              <p14:nvPr/>
            </p14:nvContentPartPr>
            <p14:xfrm>
              <a:off x="8145973" y="4443211"/>
              <a:ext cx="43200" cy="3092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29413" y="4426651"/>
                <a:ext cx="813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9" name="Ink 178"/>
              <p14:cNvContentPartPr/>
              <p14:nvPr/>
            </p14:nvContentPartPr>
            <p14:xfrm>
              <a:off x="7610653" y="4623931"/>
              <a:ext cx="437400" cy="35136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91213" y="4606291"/>
                <a:ext cx="4748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0" name="Ink 179"/>
              <p14:cNvContentPartPr/>
              <p14:nvPr/>
            </p14:nvContentPartPr>
            <p14:xfrm>
              <a:off x="7861213" y="4436371"/>
              <a:ext cx="111600" cy="11700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47893" y="4416931"/>
                <a:ext cx="143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1" name="Ink 180"/>
              <p14:cNvContentPartPr/>
              <p14:nvPr/>
            </p14:nvContentPartPr>
            <p14:xfrm>
              <a:off x="7630813" y="4617091"/>
              <a:ext cx="113760" cy="3204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17133" y="4601971"/>
                <a:ext cx="1393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2" name="Ink 181"/>
              <p14:cNvContentPartPr/>
              <p14:nvPr/>
            </p14:nvContentPartPr>
            <p14:xfrm>
              <a:off x="7434973" y="4521691"/>
              <a:ext cx="47520" cy="32436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10853" y="4499731"/>
                <a:ext cx="936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3" name="Ink 182"/>
              <p14:cNvContentPartPr/>
              <p14:nvPr/>
            </p14:nvContentPartPr>
            <p14:xfrm>
              <a:off x="7424533" y="5024611"/>
              <a:ext cx="360" cy="111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04733" y="5009491"/>
                <a:ext cx="39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4" name="Ink 183"/>
              <p14:cNvContentPartPr/>
              <p14:nvPr/>
            </p14:nvContentPartPr>
            <p14:xfrm>
              <a:off x="7024573" y="4775851"/>
              <a:ext cx="269280" cy="22500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12693" y="4761451"/>
                <a:ext cx="2995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5" name="Ink 184"/>
              <p14:cNvContentPartPr/>
              <p14:nvPr/>
            </p14:nvContentPartPr>
            <p14:xfrm>
              <a:off x="7132933" y="4562731"/>
              <a:ext cx="92880" cy="5760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16373" y="4542931"/>
                <a:ext cx="1213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6" name="Ink 185"/>
              <p14:cNvContentPartPr/>
              <p14:nvPr/>
            </p14:nvContentPartPr>
            <p14:xfrm>
              <a:off x="7778413" y="5419171"/>
              <a:ext cx="638640" cy="63576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755733" y="5405491"/>
                <a:ext cx="67500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7" name="Ink 186"/>
              <p14:cNvContentPartPr/>
              <p14:nvPr/>
            </p14:nvContentPartPr>
            <p14:xfrm>
              <a:off x="8287453" y="5893291"/>
              <a:ext cx="183960" cy="7020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270173" y="5877091"/>
                <a:ext cx="2174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8" name="Ink 187"/>
              <p14:cNvContentPartPr/>
              <p14:nvPr/>
            </p14:nvContentPartPr>
            <p14:xfrm>
              <a:off x="7875253" y="5394331"/>
              <a:ext cx="30240" cy="68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54373" y="5370211"/>
                <a:ext cx="75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89" name="Ink 188"/>
              <p14:cNvContentPartPr/>
              <p14:nvPr/>
            </p14:nvContentPartPr>
            <p14:xfrm>
              <a:off x="6764293" y="5653531"/>
              <a:ext cx="309600" cy="33192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742333" y="5631931"/>
                <a:ext cx="3430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90" name="Ink 189"/>
              <p14:cNvContentPartPr/>
              <p14:nvPr/>
            </p14:nvContentPartPr>
            <p14:xfrm>
              <a:off x="6856813" y="5569291"/>
              <a:ext cx="211680" cy="43452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843493" y="5550571"/>
                <a:ext cx="24012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91" name="Ink 190"/>
              <p14:cNvContentPartPr/>
              <p14:nvPr/>
            </p14:nvContentPartPr>
            <p14:xfrm>
              <a:off x="7157413" y="5651011"/>
              <a:ext cx="73800" cy="40248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145893" y="5632651"/>
                <a:ext cx="9648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7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B360-B0A2-42D3-882C-3240CF0FBD7D}" type="slidenum">
              <a:rPr lang="fa-IR"/>
              <a:pPr/>
              <a:t>4</a:t>
            </a:fld>
            <a:endParaRPr lang="en-US"/>
          </a:p>
        </p:txBody>
      </p:sp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395288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/>
            <a:r>
              <a:rPr lang="fa-IR" sz="4400" b="1">
                <a:latin typeface="Times New Roman" pitchFamily="18" charset="0"/>
                <a:cs typeface="Homa" pitchFamily="2" charset="-78"/>
              </a:rPr>
              <a:t>هوش مصنوع</a:t>
            </a:r>
            <a:r>
              <a:rPr lang="ar-SA" sz="4400" b="1">
                <a:latin typeface="Times New Roman" pitchFamily="18" charset="0"/>
                <a:cs typeface="Homa" pitchFamily="2" charset="-78"/>
              </a:rPr>
              <a:t>ي</a:t>
            </a:r>
            <a:r>
              <a:rPr lang="fa-IR" sz="3600" b="1">
                <a:latin typeface="Times New Roman" pitchFamily="18" charset="0"/>
              </a:rPr>
              <a:t> 	</a:t>
            </a:r>
            <a:r>
              <a:rPr lang="en-US" sz="2400" b="1">
                <a:latin typeface="Times New Roman" pitchFamily="18" charset="0"/>
              </a:rPr>
              <a:t>Artificial Intelligence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5724525" y="2133600"/>
            <a:ext cx="2305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400">
                <a:cs typeface="Homa" pitchFamily="2" charset="-78"/>
              </a:rPr>
              <a:t>فهرست</a:t>
            </a:r>
            <a:endParaRPr lang="en-US" sz="4400">
              <a:cs typeface="Homa" pitchFamily="2" charset="-78"/>
            </a:endParaRP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1619250" y="3357563"/>
            <a:ext cx="6192838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a-IR" sz="4800">
              <a:solidFill>
                <a:schemeClr val="accent2"/>
              </a:solidFill>
              <a:latin typeface="Akram" pitchFamily="2" charset="2"/>
            </a:endParaRP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827088" y="3040063"/>
            <a:ext cx="6769100" cy="614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b="1">
                <a:solidFill>
                  <a:schemeClr val="accent2"/>
                </a:solidFill>
                <a:cs typeface="Lotus" pitchFamily="2" charset="-78"/>
              </a:rPr>
              <a:t>ارضای محدوديت چيست؟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b="1">
                <a:solidFill>
                  <a:schemeClr val="accent2"/>
                </a:solidFill>
                <a:cs typeface="Lotus" pitchFamily="2" charset="-78"/>
              </a:rPr>
              <a:t>جست و جوی عقبگرد برای </a:t>
            </a:r>
            <a:r>
              <a:rPr lang="en-US" sz="3200" b="1">
                <a:solidFill>
                  <a:schemeClr val="accent2"/>
                </a:solidFill>
                <a:cs typeface="Lotus" pitchFamily="2" charset="-78"/>
              </a:rPr>
              <a:t>CSP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b="1">
                <a:solidFill>
                  <a:schemeClr val="accent2"/>
                </a:solidFill>
                <a:cs typeface="Lotus" pitchFamily="2" charset="-78"/>
              </a:rPr>
              <a:t>بررسی پيشرو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b="1">
                <a:solidFill>
                  <a:schemeClr val="accent2"/>
                </a:solidFill>
                <a:cs typeface="Lotus" pitchFamily="2" charset="-78"/>
              </a:rPr>
              <a:t>پخش محدوديت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3200" b="1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en-US" sz="3200" b="1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3200" b="1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3200" b="1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en-US" sz="3600" b="1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</a:pPr>
            <a:endParaRPr lang="en-US" sz="3600" b="1">
              <a:solidFill>
                <a:schemeClr val="accent2"/>
              </a:solidFill>
              <a:cs typeface="Lotus" pitchFamily="2" charset="-78"/>
            </a:endParaRPr>
          </a:p>
          <a:p>
            <a:pPr algn="r">
              <a:spcBef>
                <a:spcPct val="10000"/>
              </a:spcBef>
            </a:pPr>
            <a:endParaRPr lang="en-US" sz="3600" b="1">
              <a:solidFill>
                <a:schemeClr val="accent2"/>
              </a:solidFill>
              <a:cs typeface="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0418-432C-4D8C-9E67-9914C471C6EC}" type="slidenum">
              <a:rPr lang="fa-IR"/>
              <a:pPr/>
              <a:t>40</a:t>
            </a:fld>
            <a:endParaRPr lang="en-US"/>
          </a:p>
        </p:txBody>
      </p:sp>
      <p:pic>
        <p:nvPicPr>
          <p:cNvPr id="26521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967038"/>
            <a:ext cx="7772400" cy="1470025"/>
          </a:xfrm>
          <a:noFill/>
          <a:ln/>
        </p:spPr>
      </p:pic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اکتشاف درجه ای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539750" y="4606925"/>
            <a:ext cx="8064500" cy="1370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سعی ميکند فاکتور انشعاب را در انتخاب آينده کم کند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متغيری انتخاب ميکند که در بزرگترين محدوديتهای مربوط به متغيرهای بدون انتساب قرار دارد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437253" y="3578067"/>
              <a:ext cx="2180520" cy="335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6733" y="3563667"/>
                <a:ext cx="22154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1904293" y="1874907"/>
              <a:ext cx="1573920" cy="13345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3853" y="1865187"/>
                <a:ext cx="1603440" cy="13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1457893" y="1356147"/>
              <a:ext cx="60840" cy="19378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8093" y="1336347"/>
                <a:ext cx="91800" cy="19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1432333" y="3149307"/>
              <a:ext cx="622440" cy="8852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933" y="3125547"/>
                <a:ext cx="1227600" cy="12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/>
              <p14:cNvContentPartPr/>
              <p14:nvPr/>
            </p14:nvContentPartPr>
            <p14:xfrm>
              <a:off x="1857133" y="3557187"/>
              <a:ext cx="1950120" cy="3578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34813" y="3534867"/>
                <a:ext cx="19832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/>
              <p14:cNvContentPartPr/>
              <p14:nvPr/>
            </p14:nvContentPartPr>
            <p14:xfrm>
              <a:off x="3818413" y="1983627"/>
              <a:ext cx="83160" cy="13838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99333" y="1964547"/>
                <a:ext cx="11700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3574333" y="1158147"/>
              <a:ext cx="519120" cy="9090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53453" y="1136907"/>
                <a:ext cx="56160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" name="Ink 68"/>
              <p14:cNvContentPartPr/>
              <p14:nvPr/>
            </p14:nvContentPartPr>
            <p14:xfrm>
              <a:off x="4025053" y="1501587"/>
              <a:ext cx="1637280" cy="3222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14253" y="1490787"/>
                <a:ext cx="16696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69"/>
              <p14:cNvContentPartPr/>
              <p14:nvPr/>
            </p14:nvContentPartPr>
            <p14:xfrm>
              <a:off x="5408533" y="1737387"/>
              <a:ext cx="623520" cy="538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5573" y="1712907"/>
                <a:ext cx="65880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Ink 72"/>
              <p14:cNvContentPartPr/>
              <p14:nvPr/>
            </p14:nvContentPartPr>
            <p14:xfrm>
              <a:off x="4266253" y="2113227"/>
              <a:ext cx="1097280" cy="14101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0413" y="2095947"/>
                <a:ext cx="1130400" cy="14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/>
              <p14:cNvContentPartPr/>
              <p14:nvPr/>
            </p14:nvContentPartPr>
            <p14:xfrm>
              <a:off x="3801133" y="1501227"/>
              <a:ext cx="344160" cy="25502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79893" y="1488987"/>
                <a:ext cx="388080" cy="25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6" name="Ink 75"/>
              <p14:cNvContentPartPr/>
              <p14:nvPr/>
            </p14:nvContentPartPr>
            <p14:xfrm>
              <a:off x="5711293" y="1901187"/>
              <a:ext cx="852120" cy="1254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92573" y="1882107"/>
                <a:ext cx="887400" cy="12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Ink 85"/>
              <p14:cNvContentPartPr/>
              <p14:nvPr/>
            </p14:nvContentPartPr>
            <p14:xfrm>
              <a:off x="6624613" y="3450987"/>
              <a:ext cx="197640" cy="4482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11293" y="3431187"/>
                <a:ext cx="23184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1" name="Ink 90"/>
              <p14:cNvContentPartPr/>
              <p14:nvPr/>
            </p14:nvContentPartPr>
            <p14:xfrm>
              <a:off x="3743893" y="3296547"/>
              <a:ext cx="558360" cy="89604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21573" y="3274587"/>
                <a:ext cx="60336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/>
              <p14:cNvContentPartPr/>
              <p14:nvPr/>
            </p14:nvContentPartPr>
            <p14:xfrm>
              <a:off x="868573" y="407187"/>
              <a:ext cx="923400" cy="11098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7693" y="387387"/>
                <a:ext cx="96444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8" name="Ink 97"/>
              <p14:cNvContentPartPr/>
              <p14:nvPr/>
            </p14:nvContentPartPr>
            <p14:xfrm>
              <a:off x="6369733" y="3243267"/>
              <a:ext cx="626040" cy="83304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46333" y="3220227"/>
                <a:ext cx="67320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8" name="Ink 107"/>
              <p14:cNvContentPartPr/>
              <p14:nvPr/>
            </p14:nvContentPartPr>
            <p14:xfrm>
              <a:off x="1195093" y="685107"/>
              <a:ext cx="232560" cy="4827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78173" y="666387"/>
                <a:ext cx="2682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" name="Ink 122"/>
              <p14:cNvContentPartPr/>
              <p14:nvPr/>
            </p14:nvContentPartPr>
            <p14:xfrm>
              <a:off x="1022293" y="5083587"/>
              <a:ext cx="7471440" cy="17560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09333" y="5065231"/>
                <a:ext cx="7503120" cy="179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/>
              <p14:cNvContentPartPr/>
              <p14:nvPr/>
            </p14:nvContentPartPr>
            <p14:xfrm>
              <a:off x="832621" y="1553278"/>
              <a:ext cx="344160" cy="2408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6421" y="1537078"/>
                <a:ext cx="379440" cy="24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" name="Ink 6"/>
              <p14:cNvContentPartPr/>
              <p14:nvPr/>
            </p14:nvContentPartPr>
            <p14:xfrm>
              <a:off x="3521821" y="477238"/>
              <a:ext cx="298440" cy="491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03101" y="462838"/>
                <a:ext cx="33408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/>
              <p14:cNvContentPartPr/>
              <p14:nvPr/>
            </p14:nvContentPartPr>
            <p14:xfrm>
              <a:off x="5962261" y="922198"/>
              <a:ext cx="294480" cy="606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41381" y="911038"/>
                <a:ext cx="33120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" name="Ink 13"/>
              <p14:cNvContentPartPr/>
              <p14:nvPr/>
            </p14:nvContentPartPr>
            <p14:xfrm>
              <a:off x="7289221" y="3712198"/>
              <a:ext cx="212040" cy="5770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269061" y="3703918"/>
                <a:ext cx="24984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/>
              <p14:cNvContentPartPr/>
              <p14:nvPr/>
            </p14:nvContentPartPr>
            <p14:xfrm>
              <a:off x="4234621" y="4080478"/>
              <a:ext cx="216720" cy="445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14461" y="4062838"/>
                <a:ext cx="255600" cy="4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9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3EEC-792F-4512-9098-9B4E15F6DE4D}" type="slidenum">
              <a:rPr lang="fa-IR"/>
              <a:pPr/>
              <a:t>42</a:t>
            </a:fld>
            <a:endParaRPr lang="en-US"/>
          </a:p>
        </p:txBody>
      </p:sp>
      <p:pic>
        <p:nvPicPr>
          <p:cNvPr id="26624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492375"/>
            <a:ext cx="8134350" cy="2190750"/>
          </a:xfrm>
          <a:noFill/>
          <a:ln/>
        </p:spPr>
      </p:pic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اکتشاف مقداری باکمترين محدوديت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539750" y="4795838"/>
            <a:ext cx="8064500" cy="1370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اين روش مقداری را ترجيح ميدهد که در گراف محدوديت، متغيرهای همسايه به ندرت آن را انتخاب ميکنند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سعی بر ايجاد بيشترين قابليت انعطاف برای انتساب بعدی متغيرها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4612213" y="2879667"/>
              <a:ext cx="497880" cy="1428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4933" y="2868147"/>
                <a:ext cx="532080" cy="14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2066653" y="2602107"/>
              <a:ext cx="2163240" cy="16038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7573" y="2583027"/>
                <a:ext cx="2198520" cy="16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2966653" y="4247307"/>
              <a:ext cx="329400" cy="5292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8333" y="4140747"/>
                <a:ext cx="43452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4371013" y="2493747"/>
              <a:ext cx="410040" cy="4125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5573" y="2382147"/>
                <a:ext cx="52596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" name="Ink 56"/>
              <p14:cNvContentPartPr/>
              <p14:nvPr/>
            </p14:nvContentPartPr>
            <p14:xfrm>
              <a:off x="1080253" y="-132749"/>
              <a:ext cx="7005240" cy="3166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453" y="-153269"/>
                <a:ext cx="7664760" cy="32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4" name="Ink 73"/>
              <p14:cNvContentPartPr/>
              <p14:nvPr/>
            </p14:nvContentPartPr>
            <p14:xfrm>
              <a:off x="2884933" y="4140387"/>
              <a:ext cx="410040" cy="765424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62253" y="4116985"/>
                <a:ext cx="455760" cy="81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/>
              <p14:cNvContentPartPr/>
              <p14:nvPr/>
            </p14:nvContentPartPr>
            <p14:xfrm>
              <a:off x="4900933" y="4153707"/>
              <a:ext cx="428040" cy="5317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7893" y="4130307"/>
                <a:ext cx="47448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3" name="Ink 142"/>
              <p14:cNvContentPartPr/>
              <p14:nvPr/>
            </p14:nvContentPartPr>
            <p14:xfrm>
              <a:off x="3158533" y="4824027"/>
              <a:ext cx="846000" cy="1056664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47733" y="4813226"/>
                <a:ext cx="866520" cy="1077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6" name="Ink 145"/>
              <p14:cNvContentPartPr/>
              <p14:nvPr/>
            </p14:nvContentPartPr>
            <p14:xfrm>
              <a:off x="4960693" y="4338091"/>
              <a:ext cx="303480" cy="26532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45933" y="4322611"/>
                <a:ext cx="3340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9" name="Ink 148"/>
              <p14:cNvContentPartPr/>
              <p14:nvPr/>
            </p14:nvContentPartPr>
            <p14:xfrm>
              <a:off x="3110653" y="4417947"/>
              <a:ext cx="1859760" cy="15660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94453" y="4405347"/>
                <a:ext cx="18885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0" name="Ink 149"/>
              <p14:cNvContentPartPr/>
              <p14:nvPr/>
            </p14:nvContentPartPr>
            <p14:xfrm>
              <a:off x="5651533" y="3400291"/>
              <a:ext cx="1499040" cy="151740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34253" y="2590291"/>
                <a:ext cx="1988640" cy="23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2" name="Ink 151"/>
              <p14:cNvContentPartPr/>
              <p14:nvPr/>
            </p14:nvContentPartPr>
            <p14:xfrm>
              <a:off x="4353373" y="4753467"/>
              <a:ext cx="711000" cy="1365544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33573" y="4741226"/>
                <a:ext cx="743040" cy="1397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6" name="Ink 155"/>
              <p14:cNvContentPartPr/>
              <p14:nvPr/>
            </p14:nvContentPartPr>
            <p14:xfrm>
              <a:off x="3788893" y="5792491"/>
              <a:ext cx="2193120" cy="8913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70173" y="5779891"/>
                <a:ext cx="22291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7" name="Ink 166"/>
              <p14:cNvContentPartPr/>
              <p14:nvPr/>
            </p14:nvContentPartPr>
            <p14:xfrm>
              <a:off x="978373" y="2280331"/>
              <a:ext cx="1102320" cy="139140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60373" y="2267011"/>
                <a:ext cx="1136160" cy="14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/>
              <p14:cNvContentPartPr/>
              <p14:nvPr/>
            </p14:nvContentPartPr>
            <p14:xfrm>
              <a:off x="3165421" y="1456824"/>
              <a:ext cx="2043000" cy="464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51741" y="1438104"/>
                <a:ext cx="2075040" cy="4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52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044461" y="2595838"/>
              <a:ext cx="222840" cy="31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5381" y="2577838"/>
                <a:ext cx="2599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3485821" y="2601958"/>
              <a:ext cx="2255040" cy="169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3221" y="2594398"/>
                <a:ext cx="2277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2606341" y="3058078"/>
              <a:ext cx="413640" cy="1909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6541" y="3048358"/>
                <a:ext cx="446040" cy="19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2942581" y="3108838"/>
              <a:ext cx="2951640" cy="18849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5301" y="3094078"/>
                <a:ext cx="2985840" cy="19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6155221" y="3240238"/>
              <a:ext cx="20160" cy="1274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36501" y="3226558"/>
                <a:ext cx="53640" cy="13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/>
              <p14:cNvContentPartPr/>
              <p14:nvPr/>
            </p14:nvContentPartPr>
            <p14:xfrm>
              <a:off x="2979301" y="2356078"/>
              <a:ext cx="460800" cy="6732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26381" y="2258158"/>
                <a:ext cx="56268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/>
              <p14:cNvContentPartPr/>
              <p14:nvPr/>
            </p14:nvContentPartPr>
            <p14:xfrm>
              <a:off x="5691541" y="2510518"/>
              <a:ext cx="578160" cy="6624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43661" y="2421958"/>
                <a:ext cx="671760" cy="8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/>
            </p14:nvContentPartPr>
            <p14:xfrm>
              <a:off x="2382061" y="4527598"/>
              <a:ext cx="500760" cy="996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6941" y="4507438"/>
                <a:ext cx="535320" cy="10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k 39"/>
              <p14:cNvContentPartPr/>
              <p14:nvPr/>
            </p14:nvContentPartPr>
            <p14:xfrm>
              <a:off x="2500861" y="4759438"/>
              <a:ext cx="490320" cy="6192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83581" y="4747918"/>
                <a:ext cx="51912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/>
              <p14:cNvContentPartPr/>
              <p14:nvPr/>
            </p14:nvContentPartPr>
            <p14:xfrm>
              <a:off x="5773981" y="2876998"/>
              <a:ext cx="487800" cy="22230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55981" y="2858998"/>
                <a:ext cx="522000" cy="22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1" name="Ink 90"/>
              <p14:cNvContentPartPr/>
              <p14:nvPr/>
            </p14:nvContentPartPr>
            <p14:xfrm>
              <a:off x="161941" y="402358"/>
              <a:ext cx="277200" cy="7264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4301" y="385078"/>
                <a:ext cx="925200" cy="15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9" name="Ink 98"/>
              <p14:cNvContentPartPr/>
              <p14:nvPr/>
            </p14:nvContentPartPr>
            <p14:xfrm>
              <a:off x="67261" y="1168438"/>
              <a:ext cx="1390320" cy="13172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021" y="1156558"/>
                <a:ext cx="1420560" cy="13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" name="Ink 103"/>
              <p14:cNvContentPartPr/>
              <p14:nvPr/>
            </p14:nvContentPartPr>
            <p14:xfrm>
              <a:off x="528061" y="30478"/>
              <a:ext cx="6581520" cy="19922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6901" y="18958"/>
                <a:ext cx="6605640" cy="20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8" name="Ink 127"/>
              <p14:cNvContentPartPr/>
              <p14:nvPr/>
            </p14:nvContentPartPr>
            <p14:xfrm>
              <a:off x="5665981" y="2435998"/>
              <a:ext cx="658440" cy="88416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47621" y="2414758"/>
                <a:ext cx="697680" cy="9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9" name="Ink 128"/>
              <p14:cNvContentPartPr/>
              <p14:nvPr/>
            </p14:nvContentPartPr>
            <p14:xfrm>
              <a:off x="940981" y="1683598"/>
              <a:ext cx="1319760" cy="12891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5141" y="1674958"/>
                <a:ext cx="1350720" cy="13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0" name="Ink 139"/>
              <p14:cNvContentPartPr/>
              <p14:nvPr/>
            </p14:nvContentPartPr>
            <p14:xfrm>
              <a:off x="7333141" y="2850358"/>
              <a:ext cx="1526760" cy="93708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22701" y="2842078"/>
                <a:ext cx="154548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6" name="Ink 145"/>
              <p14:cNvContentPartPr/>
              <p14:nvPr/>
            </p14:nvContentPartPr>
            <p14:xfrm>
              <a:off x="2915941" y="2214598"/>
              <a:ext cx="520920" cy="90648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97581" y="2195518"/>
                <a:ext cx="55836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7" name="Ink 146"/>
              <p14:cNvContentPartPr/>
              <p14:nvPr/>
            </p14:nvContentPartPr>
            <p14:xfrm>
              <a:off x="5879101" y="4324558"/>
              <a:ext cx="527400" cy="99036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63261" y="4304398"/>
                <a:ext cx="561960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8" name="Ink 147"/>
              <p14:cNvContentPartPr/>
              <p14:nvPr/>
            </p14:nvContentPartPr>
            <p14:xfrm>
              <a:off x="6680101" y="3951598"/>
              <a:ext cx="354600" cy="158724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70021" y="3945478"/>
                <a:ext cx="36936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9" name="Ink 148"/>
              <p14:cNvContentPartPr/>
              <p14:nvPr/>
            </p14:nvContentPartPr>
            <p14:xfrm>
              <a:off x="7030021" y="4305838"/>
              <a:ext cx="377640" cy="72180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19941" y="4297558"/>
                <a:ext cx="394560" cy="7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0" name="Ink 149"/>
              <p14:cNvContentPartPr/>
              <p14:nvPr/>
            </p14:nvContentPartPr>
            <p14:xfrm>
              <a:off x="7472101" y="4121878"/>
              <a:ext cx="824040" cy="92268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63101" y="4112878"/>
                <a:ext cx="843480" cy="9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1" name="Ink 150"/>
              <p14:cNvContentPartPr/>
              <p14:nvPr/>
            </p14:nvContentPartPr>
            <p14:xfrm>
              <a:off x="8459941" y="4047358"/>
              <a:ext cx="222120" cy="163080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454181" y="4038718"/>
                <a:ext cx="238680" cy="16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3" name="Ink 152"/>
              <p14:cNvContentPartPr/>
              <p14:nvPr/>
            </p14:nvContentPartPr>
            <p14:xfrm>
              <a:off x="830101" y="3575758"/>
              <a:ext cx="667800" cy="81072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9621" y="3518518"/>
                <a:ext cx="785160" cy="9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5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276D-9DF7-4016-B582-F4792F3F4625}" type="slidenum">
              <a:rPr lang="fa-IR"/>
              <a:pPr/>
              <a:t>45</a:t>
            </a:fld>
            <a:endParaRPr lang="en-US"/>
          </a:p>
        </p:txBody>
      </p:sp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بررسی پيشرو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827088" y="3068638"/>
            <a:ext cx="7561262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وقتی انتساب به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X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صورت ميگيرد، فرايند بررسی پيشرو، متغيرهای بدون انتساب مثل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Y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را در نظر ميگيرد که از طريق يک محدوديت به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X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متصل است و هر مقداری را که با مقدار انتخاب شده برای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X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برابر است، از دامنه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Y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حذف ميکند</a:t>
            </a:r>
            <a:endParaRPr lang="en-US" sz="2800">
              <a:solidFill>
                <a:srgbClr val="CC3300"/>
              </a:solidFill>
              <a:cs typeface="Homa" pitchFamily="2" charset="-78"/>
            </a:endParaRPr>
          </a:p>
        </p:txBody>
      </p:sp>
      <p:pic>
        <p:nvPicPr>
          <p:cNvPr id="26726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4770438"/>
            <a:ext cx="6924675" cy="2087562"/>
          </a:xfrm>
          <a:noFill/>
          <a:ln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5" y="-10068"/>
            <a:ext cx="3170784" cy="271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9F5-C307-467A-AC72-CCE57D8BA480}" type="slidenum">
              <a:rPr lang="fa-IR"/>
              <a:pPr/>
              <a:t>46</a:t>
            </a:fld>
            <a:endParaRPr lang="en-US"/>
          </a:p>
        </p:txBody>
      </p:sp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بررسی پيشرو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682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852738"/>
            <a:ext cx="6881813" cy="2279650"/>
          </a:xfrm>
          <a:noFill/>
          <a:ln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5" y="-10068"/>
            <a:ext cx="3170784" cy="271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26D5-819D-4D68-8445-3A24959880DD}" type="slidenum">
              <a:rPr lang="fa-IR"/>
              <a:pPr/>
              <a:t>47</a:t>
            </a:fld>
            <a:endParaRPr lang="en-US"/>
          </a:p>
        </p:txBody>
      </p:sp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بررسی پيشرو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6931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738438"/>
            <a:ext cx="7175500" cy="2706687"/>
          </a:xfrm>
          <a:noFill/>
          <a:ln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5" y="-10068"/>
            <a:ext cx="3170784" cy="271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9DE8-D430-4FB5-A71A-55149BE0D10F}" type="slidenum">
              <a:rPr lang="fa-IR"/>
              <a:pPr/>
              <a:t>48</a:t>
            </a:fld>
            <a:endParaRPr lang="en-US"/>
          </a:p>
        </p:txBody>
      </p:sp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270339" name="Picture 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865438"/>
            <a:ext cx="7004050" cy="3155950"/>
          </a:xfrm>
          <a:noFill/>
          <a:ln/>
        </p:spPr>
      </p:pic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بررسی پيشرو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5" y="-10068"/>
            <a:ext cx="3170784" cy="271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864-1B80-4BA5-8507-5FEB566087F6}" type="slidenum">
              <a:rPr lang="fa-IR"/>
              <a:pPr/>
              <a:t>49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355975"/>
            <a:ext cx="2133600" cy="2209800"/>
            <a:chOff x="624" y="1776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271364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1365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1366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1367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1368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1369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1370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1371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1372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71373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71374" name="Text Box 1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1375" name="Text Box 1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1376" name="Text Box 1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1377" name="Text Box 1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1378" name="Text Box 1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1379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1380" name="Text Box 2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67200" y="2822575"/>
            <a:ext cx="3714750" cy="3270250"/>
            <a:chOff x="2445" y="1344"/>
            <a:chExt cx="2340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271383" name="Text Box 23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{1,2,3,4}</a:t>
                </a:r>
              </a:p>
            </p:txBody>
          </p:sp>
          <p:sp>
            <p:nvSpPr>
              <p:cNvPr id="27138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{1,2,3,4}</a:t>
                </a:r>
              </a:p>
            </p:txBody>
          </p:sp>
          <p:sp>
            <p:nvSpPr>
              <p:cNvPr id="271385" name="Text Box 25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{1,2,3,4}</a:t>
                </a:r>
              </a:p>
            </p:txBody>
          </p:sp>
          <p:sp>
            <p:nvSpPr>
              <p:cNvPr id="271386" name="Text Box 26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{1,2,3,4}</a:t>
                </a:r>
              </a:p>
            </p:txBody>
          </p:sp>
        </p:grpSp>
        <p:sp>
          <p:nvSpPr>
            <p:cNvPr id="271387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1388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1389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1390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1391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1392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71393" name="Text Box 33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1394" name="Text Box 34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2899-7CDD-495A-8849-822FD245A657}" type="slidenum">
              <a:rPr lang="fa-IR"/>
              <a:pPr/>
              <a:t>5</a:t>
            </a:fld>
            <a:endParaRPr lang="en-US"/>
          </a:p>
        </p:txBody>
      </p:sp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137525" cy="447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  ارضای محدوديت </a:t>
            </a: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(</a:t>
            </a:r>
            <a:r>
              <a:rPr lang="en-US" sz="2400">
                <a:solidFill>
                  <a:schemeClr val="accent2"/>
                </a:solidFill>
                <a:cs typeface="Homa" pitchFamily="2" charset="-78"/>
              </a:rPr>
              <a:t>CSP</a:t>
            </a: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)</a:t>
            </a: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 چيست؟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مجموعه متناهی از متغيرها؛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X</a:t>
            </a:r>
            <a:r>
              <a:rPr lang="en-US" sz="1200">
                <a:solidFill>
                  <a:srgbClr val="CC3300"/>
                </a:solidFill>
                <a:cs typeface="Homa" pitchFamily="2" charset="-78"/>
              </a:rPr>
              <a:t>1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, X</a:t>
            </a:r>
            <a:r>
              <a:rPr lang="en-US" sz="1200">
                <a:solidFill>
                  <a:srgbClr val="CC3300"/>
                </a:solidFill>
                <a:cs typeface="Homa" pitchFamily="2" charset="-78"/>
              </a:rPr>
              <a:t>2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, …, X</a:t>
            </a:r>
            <a:r>
              <a:rPr lang="en-US" sz="1200">
                <a:solidFill>
                  <a:srgbClr val="CC3300"/>
                </a:solidFill>
                <a:cs typeface="Homa" pitchFamily="2" charset="-78"/>
              </a:rPr>
              <a:t>n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 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مجموعه متناهی از محدوديتها؛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C</a:t>
            </a:r>
            <a:r>
              <a:rPr lang="en-US" sz="1200">
                <a:solidFill>
                  <a:srgbClr val="CC3300"/>
                </a:solidFill>
                <a:cs typeface="Homa" pitchFamily="2" charset="-78"/>
              </a:rPr>
              <a:t>1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, C</a:t>
            </a:r>
            <a:r>
              <a:rPr lang="en-US" sz="1200">
                <a:solidFill>
                  <a:srgbClr val="CC3300"/>
                </a:solidFill>
                <a:cs typeface="Homa" pitchFamily="2" charset="-78"/>
              </a:rPr>
              <a:t>2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, …, C</a:t>
            </a:r>
            <a:r>
              <a:rPr lang="en-US" sz="1200">
                <a:solidFill>
                  <a:srgbClr val="CC3300"/>
                </a:solidFill>
                <a:cs typeface="Homa" pitchFamily="2" charset="-78"/>
              </a:rPr>
              <a:t>m</a:t>
            </a:r>
            <a:endParaRPr lang="fa-IR" sz="1200">
              <a:solidFill>
                <a:srgbClr val="CC3300"/>
              </a:solidFill>
              <a:cs typeface="Homa" pitchFamily="2" charset="-78"/>
            </a:endParaRP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دامنه های ناتهی برای هر يک از متغيرها؛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D</a:t>
            </a:r>
            <a:r>
              <a:rPr lang="en-US" sz="1200">
                <a:solidFill>
                  <a:srgbClr val="CC3300"/>
                </a:solidFill>
                <a:cs typeface="Homa" pitchFamily="2" charset="-78"/>
              </a:rPr>
              <a:t>X1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,D</a:t>
            </a:r>
            <a:r>
              <a:rPr lang="en-US" sz="1200">
                <a:solidFill>
                  <a:srgbClr val="CC3300"/>
                </a:solidFill>
                <a:cs typeface="Homa" pitchFamily="2" charset="-78"/>
              </a:rPr>
              <a:t>X2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,…,D</a:t>
            </a:r>
            <a:r>
              <a:rPr lang="en-US" sz="1200">
                <a:solidFill>
                  <a:srgbClr val="CC3300"/>
                </a:solidFill>
                <a:cs typeface="Homa" pitchFamily="2" charset="-78"/>
              </a:rPr>
              <a:t>Xn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 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هر محدوديت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Ci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زيرمجموعه ای از متغيرها و ترکيبهای ممکنی از مقادير برای آن زيرمجموعه ها</a:t>
            </a:r>
          </a:p>
          <a:p>
            <a:pPr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هر حالت با </a:t>
            </a:r>
            <a:r>
              <a:rPr lang="fa-IR" sz="2400" b="1">
                <a:solidFill>
                  <a:srgbClr val="CC3300"/>
                </a:solidFill>
                <a:cs typeface="Homa" pitchFamily="2" charset="-78"/>
              </a:rPr>
              <a:t>انتساب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مقاديری به چند يا تمام متغيرها تعريف ميشود</a:t>
            </a:r>
          </a:p>
          <a:p>
            <a:pPr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انتسابی که هيچ محدوديتی را نقض نکند، انتساب </a:t>
            </a:r>
            <a:r>
              <a:rPr lang="fa-IR" sz="2400" b="1">
                <a:solidFill>
                  <a:srgbClr val="CC3300"/>
                </a:solidFill>
                <a:cs typeface="Homa" pitchFamily="2" charset="-78"/>
              </a:rPr>
              <a:t>سازگار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نام دارد</a:t>
            </a:r>
          </a:p>
          <a:p>
            <a:pPr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انتساب </a:t>
            </a:r>
            <a:r>
              <a:rPr lang="fa-IR" sz="2400" b="1">
                <a:solidFill>
                  <a:srgbClr val="CC3300"/>
                </a:solidFill>
                <a:cs typeface="Homa" pitchFamily="2" charset="-78"/>
              </a:rPr>
              <a:t>کامل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آن است که هر متغيری در آن باشد</a:t>
            </a:r>
          </a:p>
          <a:p>
            <a:pPr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400" b="1">
                <a:solidFill>
                  <a:srgbClr val="CC3300"/>
                </a:solidFill>
                <a:cs typeface="Homa" pitchFamily="2" charset="-78"/>
              </a:rPr>
              <a:t>راه حل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CSP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يک انتساب کامل است اگر تمام محدوديتها را برآورده کند</a:t>
            </a:r>
          </a:p>
          <a:p>
            <a:pPr algn="r" rtl="1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بعضی از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CSP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ها به راه حلهايي نياز دارند که </a:t>
            </a:r>
            <a:r>
              <a:rPr lang="fa-IR" sz="2400" b="1">
                <a:solidFill>
                  <a:srgbClr val="CC3300"/>
                </a:solidFill>
                <a:cs typeface="Homa" pitchFamily="2" charset="-78"/>
              </a:rPr>
              <a:t>تابع هدف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را بيشينه کنند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2865-91A0-4EE4-82F6-8B06B149D161}" type="slidenum">
              <a:rPr lang="fa-IR"/>
              <a:pPr/>
              <a:t>50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284538"/>
            <a:ext cx="2133600" cy="2209800"/>
            <a:chOff x="768" y="1680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273412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3413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3414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3415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3416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3417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3418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3419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3420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73421" name="Text Box 13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73422" name="Text Box 14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3423" name="Text Box 15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3424" name="Text Box 16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3425" name="Text Box 17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3426" name="Text Box 18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3427" name="Text Box 19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3428" name="Text Box 20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67200" y="2751138"/>
            <a:ext cx="3714750" cy="3270250"/>
            <a:chOff x="2445" y="1344"/>
            <a:chExt cx="2340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273431" name="Text Box 23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1</a:t>
                </a:r>
                <a:r>
                  <a:rPr lang="en-US" sz="2400">
                    <a:latin typeface="Tahoma" pitchFamily="34" charset="0"/>
                  </a:rPr>
                  <a:t>,2,3,4}</a:t>
                </a:r>
              </a:p>
            </p:txBody>
          </p:sp>
          <p:sp>
            <p:nvSpPr>
              <p:cNvPr id="27343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{1,2,3,4}</a:t>
                </a:r>
              </a:p>
            </p:txBody>
          </p:sp>
          <p:sp>
            <p:nvSpPr>
              <p:cNvPr id="273433" name="Text Box 25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{1,2,3,4}</a:t>
                </a:r>
              </a:p>
            </p:txBody>
          </p:sp>
          <p:sp>
            <p:nvSpPr>
              <p:cNvPr id="273434" name="Text Box 26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{1,2,3,4}</a:t>
                </a:r>
              </a:p>
            </p:txBody>
          </p:sp>
        </p:grpSp>
        <p:sp>
          <p:nvSpPr>
            <p:cNvPr id="273435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3436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3437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3438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3439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3440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73441" name="AutoShape 33"/>
          <p:cNvSpPr>
            <a:spLocks noChangeArrowheads="1"/>
          </p:cNvSpPr>
          <p:nvPr/>
        </p:nvSpPr>
        <p:spPr bwMode="auto">
          <a:xfrm>
            <a:off x="1524000" y="36655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57400" y="3741738"/>
            <a:ext cx="1219200" cy="1676400"/>
            <a:chOff x="1296" y="1968"/>
            <a:chExt cx="768" cy="1056"/>
          </a:xfrm>
        </p:grpSpPr>
        <p:sp>
          <p:nvSpPr>
            <p:cNvPr id="273443" name="Oval 35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3444" name="Oval 36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3445" name="Oval 37"/>
            <p:cNvSpPr>
              <a:spLocks noChangeArrowheads="1"/>
            </p:cNvSpPr>
            <p:nvPr/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3446" name="Oval 38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3447" name="Oval 39"/>
            <p:cNvSpPr>
              <a:spLocks noChangeArrowheads="1"/>
            </p:cNvSpPr>
            <p:nvPr/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3448" name="Oval 40"/>
            <p:cNvSpPr>
              <a:spLocks noChangeArrowheads="1"/>
            </p:cNvSpPr>
            <p:nvPr/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73449" name="Text Box 41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3450" name="Text Box 42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6F6C-EED7-46D5-9D23-A1F40C66FDF9}" type="slidenum">
              <a:rPr lang="fa-IR"/>
              <a:pPr/>
              <a:t>51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284538"/>
            <a:ext cx="2133600" cy="2209800"/>
            <a:chOff x="624" y="1776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274436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4437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4438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4439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4440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4441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4442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4443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4444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74445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74446" name="Text Box 1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4447" name="Text Box 1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4448" name="Text Box 1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4449" name="Text Box 1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4450" name="Text Box 1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4451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4452" name="Text Box 2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41800" y="2751138"/>
            <a:ext cx="3762375" cy="3270250"/>
            <a:chOff x="2429" y="1344"/>
            <a:chExt cx="2370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274455" name="Text Box 23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1</a:t>
                </a:r>
                <a:r>
                  <a:rPr lang="en-US" sz="2400">
                    <a:latin typeface="Tahoma" pitchFamily="34" charset="0"/>
                  </a:rPr>
                  <a:t>,2,3,4}</a:t>
                </a:r>
              </a:p>
            </p:txBody>
          </p:sp>
          <p:sp>
            <p:nvSpPr>
              <p:cNvPr id="274456" name="Text Box 24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 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</a:t>
                </a:r>
                <a:r>
                  <a:rPr lang="en-US" sz="2400">
                    <a:latin typeface="Tahoma" pitchFamily="34" charset="0"/>
                  </a:rPr>
                  <a:t>,2,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,4}</a:t>
                </a:r>
              </a:p>
            </p:txBody>
          </p:sp>
          <p:sp>
            <p:nvSpPr>
              <p:cNvPr id="274457" name="Text Box 25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 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</a:t>
                </a:r>
                <a:r>
                  <a:rPr lang="en-US" sz="2400">
                    <a:latin typeface="Tahoma" pitchFamily="34" charset="0"/>
                  </a:rPr>
                  <a:t>,2,3, 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</a:t>
                </a:r>
                <a:r>
                  <a:rPr lang="en-US" sz="2400">
                    <a:latin typeface="Tahoma" pitchFamily="34" charset="0"/>
                  </a:rPr>
                  <a:t>}</a:t>
                </a:r>
              </a:p>
            </p:txBody>
          </p:sp>
          <p:sp>
            <p:nvSpPr>
              <p:cNvPr id="274458" name="Text Box 26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  ,  ,3,4}</a:t>
                </a:r>
              </a:p>
            </p:txBody>
          </p:sp>
        </p:grpSp>
        <p:sp>
          <p:nvSpPr>
            <p:cNvPr id="274459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4460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4461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4462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4463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4464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74465" name="AutoShape 33"/>
          <p:cNvSpPr>
            <a:spLocks noChangeArrowheads="1"/>
          </p:cNvSpPr>
          <p:nvPr/>
        </p:nvSpPr>
        <p:spPr bwMode="auto">
          <a:xfrm>
            <a:off x="1524000" y="36655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57400" y="3741738"/>
            <a:ext cx="1219200" cy="1676400"/>
            <a:chOff x="1296" y="1968"/>
            <a:chExt cx="768" cy="1056"/>
          </a:xfrm>
        </p:grpSpPr>
        <p:sp>
          <p:nvSpPr>
            <p:cNvPr id="274467" name="Oval 35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4468" name="Oval 36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4469" name="Oval 37"/>
            <p:cNvSpPr>
              <a:spLocks noChangeArrowheads="1"/>
            </p:cNvSpPr>
            <p:nvPr/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4470" name="Oval 38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4471" name="Oval 39"/>
            <p:cNvSpPr>
              <a:spLocks noChangeArrowheads="1"/>
            </p:cNvSpPr>
            <p:nvPr/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4472" name="Oval 40"/>
            <p:cNvSpPr>
              <a:spLocks noChangeArrowheads="1"/>
            </p:cNvSpPr>
            <p:nvPr/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74473" name="Text Box 41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4474" name="Text Box 42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39EC-2A16-42E9-90FC-90BDCAA7026E}" type="slidenum">
              <a:rPr lang="fa-IR"/>
              <a:pPr/>
              <a:t>52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284538"/>
            <a:ext cx="2133600" cy="2209800"/>
            <a:chOff x="624" y="1776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275460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5461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5462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5463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5464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5465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5466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5467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5468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75469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75470" name="Text Box 1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5471" name="Text Box 1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5472" name="Text Box 1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5473" name="Text Box 1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5474" name="Text Box 1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5475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5476" name="Text Box 2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41800" y="2751138"/>
            <a:ext cx="3762375" cy="3270250"/>
            <a:chOff x="2429" y="1344"/>
            <a:chExt cx="2370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275479" name="Text Box 23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1</a:t>
                </a:r>
                <a:r>
                  <a:rPr lang="en-US" sz="2400">
                    <a:latin typeface="Tahoma" pitchFamily="34" charset="0"/>
                  </a:rPr>
                  <a:t>,2,3,4}</a:t>
                </a:r>
              </a:p>
            </p:txBody>
          </p:sp>
          <p:sp>
            <p:nvSpPr>
              <p:cNvPr id="275480" name="Text Box 24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,2,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,4}</a:t>
                </a:r>
              </a:p>
            </p:txBody>
          </p:sp>
          <p:sp>
            <p:nvSpPr>
              <p:cNvPr id="275481" name="Text Box 25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,2,3,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}</a:t>
                </a:r>
              </a:p>
            </p:txBody>
          </p:sp>
          <p:sp>
            <p:nvSpPr>
              <p:cNvPr id="275482" name="Text Box 26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 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0000"/>
                    </a:solidFill>
                    <a:latin typeface="Tahoma" pitchFamily="34" charset="0"/>
                  </a:rPr>
                  <a:t>3</a:t>
                </a:r>
                <a:r>
                  <a:rPr lang="en-US" sz="2400">
                    <a:latin typeface="Tahoma" pitchFamily="34" charset="0"/>
                  </a:rPr>
                  <a:t>,4}</a:t>
                </a:r>
              </a:p>
            </p:txBody>
          </p:sp>
        </p:grpSp>
        <p:sp>
          <p:nvSpPr>
            <p:cNvPr id="275483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5484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5485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5486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5487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5488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75489" name="AutoShape 33"/>
          <p:cNvSpPr>
            <a:spLocks noChangeArrowheads="1"/>
          </p:cNvSpPr>
          <p:nvPr/>
        </p:nvSpPr>
        <p:spPr bwMode="auto">
          <a:xfrm>
            <a:off x="1524000" y="36655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5490" name="Oval 34"/>
          <p:cNvSpPr>
            <a:spLocks noChangeArrowheads="1"/>
          </p:cNvSpPr>
          <p:nvPr/>
        </p:nvSpPr>
        <p:spPr bwMode="auto">
          <a:xfrm>
            <a:off x="2057400" y="37417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5491" name="Oval 35"/>
          <p:cNvSpPr>
            <a:spLocks noChangeArrowheads="1"/>
          </p:cNvSpPr>
          <p:nvPr/>
        </p:nvSpPr>
        <p:spPr bwMode="auto">
          <a:xfrm>
            <a:off x="2514600" y="37417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5492" name="Oval 36"/>
          <p:cNvSpPr>
            <a:spLocks noChangeArrowheads="1"/>
          </p:cNvSpPr>
          <p:nvPr/>
        </p:nvSpPr>
        <p:spPr bwMode="auto">
          <a:xfrm>
            <a:off x="2971800" y="37417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5493" name="Oval 37"/>
          <p:cNvSpPr>
            <a:spLocks noChangeArrowheads="1"/>
          </p:cNvSpPr>
          <p:nvPr/>
        </p:nvSpPr>
        <p:spPr bwMode="auto">
          <a:xfrm>
            <a:off x="2057400" y="41989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5494" name="Oval 38"/>
          <p:cNvSpPr>
            <a:spLocks noChangeArrowheads="1"/>
          </p:cNvSpPr>
          <p:nvPr/>
        </p:nvSpPr>
        <p:spPr bwMode="auto">
          <a:xfrm>
            <a:off x="2971800" y="51133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5495" name="Oval 39"/>
          <p:cNvSpPr>
            <a:spLocks noChangeArrowheads="1"/>
          </p:cNvSpPr>
          <p:nvPr/>
        </p:nvSpPr>
        <p:spPr bwMode="auto">
          <a:xfrm>
            <a:off x="2514600" y="46561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5496" name="AutoShape 40"/>
          <p:cNvSpPr>
            <a:spLocks noChangeArrowheads="1"/>
          </p:cNvSpPr>
          <p:nvPr/>
        </p:nvSpPr>
        <p:spPr bwMode="auto">
          <a:xfrm>
            <a:off x="1981200" y="45799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5497" name="Oval 41"/>
          <p:cNvSpPr>
            <a:spLocks noChangeArrowheads="1"/>
          </p:cNvSpPr>
          <p:nvPr/>
        </p:nvSpPr>
        <p:spPr bwMode="auto">
          <a:xfrm>
            <a:off x="2514600" y="51133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5498" name="Oval 42"/>
          <p:cNvSpPr>
            <a:spLocks noChangeArrowheads="1"/>
          </p:cNvSpPr>
          <p:nvPr/>
        </p:nvSpPr>
        <p:spPr bwMode="auto">
          <a:xfrm>
            <a:off x="2514600" y="41989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5499" name="Oval 43"/>
          <p:cNvSpPr>
            <a:spLocks noChangeArrowheads="1"/>
          </p:cNvSpPr>
          <p:nvPr/>
        </p:nvSpPr>
        <p:spPr bwMode="auto">
          <a:xfrm>
            <a:off x="2971800" y="46561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5500" name="Text Box 44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5501" name="Text Box 45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7BD0-05CF-4C5F-9D8C-915F231D5B8C}" type="slidenum">
              <a:rPr lang="fa-IR"/>
              <a:pPr/>
              <a:t>53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284538"/>
            <a:ext cx="2133600" cy="2209800"/>
            <a:chOff x="624" y="1776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276484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6485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6486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6487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6488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6489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6490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6491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6492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76493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76494" name="Text Box 1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6495" name="Text Box 1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6496" name="Text Box 1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6497" name="Text Box 1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6498" name="Text Box 1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6499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6500" name="Text Box 2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16400" y="2751138"/>
            <a:ext cx="3787775" cy="3270250"/>
            <a:chOff x="2413" y="1344"/>
            <a:chExt cx="2386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13" y="1344"/>
              <a:ext cx="2386" cy="2060"/>
              <a:chOff x="2413" y="1344"/>
              <a:chExt cx="2386" cy="2060"/>
            </a:xfrm>
          </p:grpSpPr>
          <p:sp>
            <p:nvSpPr>
              <p:cNvPr id="276503" name="Text Box 23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1</a:t>
                </a:r>
                <a:r>
                  <a:rPr lang="en-US" sz="2400">
                    <a:latin typeface="Tahoma" pitchFamily="34" charset="0"/>
                  </a:rPr>
                  <a:t>,2,3,4}</a:t>
                </a:r>
              </a:p>
            </p:txBody>
          </p:sp>
          <p:sp>
            <p:nvSpPr>
              <p:cNvPr id="276504" name="Text Box 24"/>
              <p:cNvSpPr txBox="1">
                <a:spLocks noChangeArrowheads="1"/>
              </p:cNvSpPr>
              <p:nvPr/>
            </p:nvSpPr>
            <p:spPr bwMode="auto">
              <a:xfrm>
                <a:off x="2413" y="2880"/>
                <a:ext cx="96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 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}</a:t>
                </a:r>
              </a:p>
            </p:txBody>
          </p:sp>
          <p:sp>
            <p:nvSpPr>
              <p:cNvPr id="276505" name="Text Box 25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 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</a:t>
                </a:r>
                <a:r>
                  <a:rPr lang="en-US" sz="2400">
                    <a:latin typeface="Tahoma" pitchFamily="34" charset="0"/>
                  </a:rPr>
                  <a:t>,2,3, 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</a:t>
                </a:r>
                <a:r>
                  <a:rPr lang="en-US" sz="2400">
                    <a:latin typeface="Tahoma" pitchFamily="34" charset="0"/>
                  </a:rPr>
                  <a:t>}</a:t>
                </a:r>
              </a:p>
            </p:txBody>
          </p:sp>
          <p:sp>
            <p:nvSpPr>
              <p:cNvPr id="27650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 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0000"/>
                    </a:solidFill>
                    <a:latin typeface="Tahoma" pitchFamily="34" charset="0"/>
                  </a:rPr>
                  <a:t>3</a:t>
                </a:r>
                <a:r>
                  <a:rPr lang="en-US" sz="2400">
                    <a:latin typeface="Tahoma" pitchFamily="34" charset="0"/>
                  </a:rPr>
                  <a:t>,4}</a:t>
                </a:r>
              </a:p>
            </p:txBody>
          </p:sp>
        </p:grpSp>
        <p:sp>
          <p:nvSpPr>
            <p:cNvPr id="276507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6508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6509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6510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6511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6512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76513" name="AutoShape 33"/>
          <p:cNvSpPr>
            <a:spLocks noChangeArrowheads="1"/>
          </p:cNvSpPr>
          <p:nvPr/>
        </p:nvSpPr>
        <p:spPr bwMode="auto">
          <a:xfrm>
            <a:off x="1524000" y="36655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6514" name="Oval 34"/>
          <p:cNvSpPr>
            <a:spLocks noChangeArrowheads="1"/>
          </p:cNvSpPr>
          <p:nvPr/>
        </p:nvSpPr>
        <p:spPr bwMode="auto">
          <a:xfrm>
            <a:off x="2057400" y="37417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6515" name="Oval 35"/>
          <p:cNvSpPr>
            <a:spLocks noChangeArrowheads="1"/>
          </p:cNvSpPr>
          <p:nvPr/>
        </p:nvSpPr>
        <p:spPr bwMode="auto">
          <a:xfrm>
            <a:off x="2514600" y="37417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6516" name="Oval 36"/>
          <p:cNvSpPr>
            <a:spLocks noChangeArrowheads="1"/>
          </p:cNvSpPr>
          <p:nvPr/>
        </p:nvSpPr>
        <p:spPr bwMode="auto">
          <a:xfrm>
            <a:off x="2971800" y="37417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6517" name="Oval 37"/>
          <p:cNvSpPr>
            <a:spLocks noChangeArrowheads="1"/>
          </p:cNvSpPr>
          <p:nvPr/>
        </p:nvSpPr>
        <p:spPr bwMode="auto">
          <a:xfrm>
            <a:off x="2057400" y="41989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6518" name="Oval 38"/>
          <p:cNvSpPr>
            <a:spLocks noChangeArrowheads="1"/>
          </p:cNvSpPr>
          <p:nvPr/>
        </p:nvSpPr>
        <p:spPr bwMode="auto">
          <a:xfrm>
            <a:off x="2971800" y="51133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6519" name="Oval 39"/>
          <p:cNvSpPr>
            <a:spLocks noChangeArrowheads="1"/>
          </p:cNvSpPr>
          <p:nvPr/>
        </p:nvSpPr>
        <p:spPr bwMode="auto">
          <a:xfrm>
            <a:off x="2514600" y="46561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6520" name="AutoShape 40"/>
          <p:cNvSpPr>
            <a:spLocks noChangeArrowheads="1"/>
          </p:cNvSpPr>
          <p:nvPr/>
        </p:nvSpPr>
        <p:spPr bwMode="auto">
          <a:xfrm>
            <a:off x="1981200" y="45799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6521" name="Oval 41"/>
          <p:cNvSpPr>
            <a:spLocks noChangeArrowheads="1"/>
          </p:cNvSpPr>
          <p:nvPr/>
        </p:nvSpPr>
        <p:spPr bwMode="auto">
          <a:xfrm>
            <a:off x="2514600" y="51133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6522" name="Oval 42"/>
          <p:cNvSpPr>
            <a:spLocks noChangeArrowheads="1"/>
          </p:cNvSpPr>
          <p:nvPr/>
        </p:nvSpPr>
        <p:spPr bwMode="auto">
          <a:xfrm>
            <a:off x="2514600" y="41989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6523" name="Oval 43"/>
          <p:cNvSpPr>
            <a:spLocks noChangeArrowheads="1"/>
          </p:cNvSpPr>
          <p:nvPr/>
        </p:nvSpPr>
        <p:spPr bwMode="auto">
          <a:xfrm>
            <a:off x="2971800" y="46561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6524" name="Text Box 44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6525" name="Text Box 45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812A-8A80-4962-95A3-06459C77DE45}" type="slidenum">
              <a:rPr lang="fa-IR"/>
              <a:pPr/>
              <a:t>54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284538"/>
            <a:ext cx="2133600" cy="2209800"/>
            <a:chOff x="624" y="1776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277508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7509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7510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7511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7512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7513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7514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7515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7516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77517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77518" name="Text Box 1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7519" name="Text Box 1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7520" name="Text Box 1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7521" name="Text Box 1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7522" name="Text Box 1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7523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7524" name="Text Box 2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54500" y="2751138"/>
            <a:ext cx="3727450" cy="3270250"/>
            <a:chOff x="2437" y="1344"/>
            <a:chExt cx="2348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37" y="1344"/>
              <a:ext cx="2348" cy="2060"/>
              <a:chOff x="2437" y="1344"/>
              <a:chExt cx="2348" cy="2060"/>
            </a:xfrm>
          </p:grpSpPr>
          <p:sp>
            <p:nvSpPr>
              <p:cNvPr id="277527" name="Text Box 23"/>
              <p:cNvSpPr txBox="1">
                <a:spLocks noChangeArrowheads="1"/>
              </p:cNvSpPr>
              <p:nvPr/>
            </p:nvSpPr>
            <p:spPr bwMode="auto">
              <a:xfrm>
                <a:off x="2437" y="1344"/>
                <a:ext cx="91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 </a:t>
                </a:r>
                <a:r>
                  <a:rPr lang="en-US" sz="2400">
                    <a:solidFill>
                      <a:schemeClr val="accent2"/>
                    </a:solidFill>
                    <a:latin typeface="Tahoma" pitchFamily="34" charset="0"/>
                  </a:rPr>
                  <a:t>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2</a:t>
                </a:r>
                <a:r>
                  <a:rPr lang="en-US" sz="2400">
                    <a:latin typeface="Tahoma" pitchFamily="34" charset="0"/>
                  </a:rPr>
                  <a:t>,3,4}</a:t>
                </a:r>
              </a:p>
            </p:txBody>
          </p:sp>
          <p:sp>
            <p:nvSpPr>
              <p:cNvPr id="27752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{1,2,3,4}</a:t>
                </a:r>
              </a:p>
            </p:txBody>
          </p:sp>
          <p:sp>
            <p:nvSpPr>
              <p:cNvPr id="277529" name="Text Box 25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{1,2,3,4}</a:t>
                </a:r>
              </a:p>
            </p:txBody>
          </p:sp>
          <p:sp>
            <p:nvSpPr>
              <p:cNvPr id="277530" name="Text Box 26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{1,2,3,4}</a:t>
                </a:r>
              </a:p>
            </p:txBody>
          </p:sp>
        </p:grpSp>
        <p:sp>
          <p:nvSpPr>
            <p:cNvPr id="277531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7532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7533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7534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7535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7536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77537" name="AutoShape 33"/>
          <p:cNvSpPr>
            <a:spLocks noChangeArrowheads="1"/>
          </p:cNvSpPr>
          <p:nvPr/>
        </p:nvSpPr>
        <p:spPr bwMode="auto">
          <a:xfrm>
            <a:off x="1524000" y="41227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57400" y="3741738"/>
            <a:ext cx="1219200" cy="1676400"/>
            <a:chOff x="1296" y="1968"/>
            <a:chExt cx="768" cy="1056"/>
          </a:xfrm>
        </p:grpSpPr>
        <p:sp>
          <p:nvSpPr>
            <p:cNvPr id="277539" name="Oval 35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7540" name="Oval 36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7541" name="Oval 37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7542" name="Oval 38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7543" name="Oval 39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7544" name="Oval 40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77545" name="Text Box 41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7546" name="Text Box 42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7453-4175-40C7-A9ED-3E0498C55BD1}" type="slidenum">
              <a:rPr lang="fa-IR"/>
              <a:pPr/>
              <a:t>55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284538"/>
            <a:ext cx="2133600" cy="2209800"/>
            <a:chOff x="624" y="1776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278532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8533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8534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8535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8536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8537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8538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8539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8540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78541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78542" name="Text Box 1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8543" name="Text Box 1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8544" name="Text Box 1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8545" name="Text Box 1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8546" name="Text Box 1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8547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8548" name="Text Box 2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41800" y="2751138"/>
            <a:ext cx="3773488" cy="3270250"/>
            <a:chOff x="2429" y="1344"/>
            <a:chExt cx="2377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278551" name="Text Box 23"/>
              <p:cNvSpPr txBox="1">
                <a:spLocks noChangeArrowheads="1"/>
              </p:cNvSpPr>
              <p:nvPr/>
            </p:nvSpPr>
            <p:spPr bwMode="auto">
              <a:xfrm>
                <a:off x="2437" y="1344"/>
                <a:ext cx="91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2</a:t>
                </a:r>
                <a:r>
                  <a:rPr lang="en-US" sz="2400">
                    <a:latin typeface="Tahoma" pitchFamily="34" charset="0"/>
                  </a:rPr>
                  <a:t>,3,4}</a:t>
                </a:r>
              </a:p>
            </p:txBody>
          </p:sp>
          <p:sp>
            <p:nvSpPr>
              <p:cNvPr id="278552" name="Text Box 24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  ,3,  }</a:t>
                </a:r>
              </a:p>
            </p:txBody>
          </p:sp>
          <p:sp>
            <p:nvSpPr>
              <p:cNvPr id="278553" name="Text Box 25"/>
              <p:cNvSpPr txBox="1">
                <a:spLocks noChangeArrowheads="1"/>
              </p:cNvSpPr>
              <p:nvPr/>
            </p:nvSpPr>
            <p:spPr bwMode="auto">
              <a:xfrm>
                <a:off x="3877" y="2880"/>
                <a:ext cx="91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  ,3,4}</a:t>
                </a:r>
              </a:p>
            </p:txBody>
          </p:sp>
          <p:sp>
            <p:nvSpPr>
              <p:cNvPr id="278554" name="Text Box 26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,4}</a:t>
                </a:r>
              </a:p>
            </p:txBody>
          </p:sp>
        </p:grpSp>
        <p:sp>
          <p:nvSpPr>
            <p:cNvPr id="278555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8556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8557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8558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8559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8560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78561" name="AutoShape 33"/>
          <p:cNvSpPr>
            <a:spLocks noChangeArrowheads="1"/>
          </p:cNvSpPr>
          <p:nvPr/>
        </p:nvSpPr>
        <p:spPr bwMode="auto">
          <a:xfrm>
            <a:off x="1524000" y="41227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57400" y="3741738"/>
            <a:ext cx="1219200" cy="1676400"/>
            <a:chOff x="1296" y="1968"/>
            <a:chExt cx="768" cy="1056"/>
          </a:xfrm>
        </p:grpSpPr>
        <p:sp>
          <p:nvSpPr>
            <p:cNvPr id="278563" name="Oval 35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8564" name="Oval 36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8565" name="Oval 37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8566" name="Oval 38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8567" name="Oval 39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8568" name="Oval 40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78569" name="Text Box 41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8570" name="Text Box 42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FD75-5BE6-4FFA-9BDF-E06C9B0F63AB}" type="slidenum">
              <a:rPr lang="fa-IR"/>
              <a:pPr/>
              <a:t>56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284538"/>
            <a:ext cx="2133600" cy="2209800"/>
            <a:chOff x="624" y="1776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279556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9557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9558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9559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9560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9561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9562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9563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79564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79565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79566" name="Text Box 1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9567" name="Text Box 1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9568" name="Text Box 1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9569" name="Text Box 1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79570" name="Text Box 1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79571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79572" name="Text Box 2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41800" y="2751138"/>
            <a:ext cx="3773488" cy="3270250"/>
            <a:chOff x="2429" y="1344"/>
            <a:chExt cx="2377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279575" name="Text Box 23"/>
              <p:cNvSpPr txBox="1">
                <a:spLocks noChangeArrowheads="1"/>
              </p:cNvSpPr>
              <p:nvPr/>
            </p:nvSpPr>
            <p:spPr bwMode="auto">
              <a:xfrm>
                <a:off x="2437" y="1344"/>
                <a:ext cx="91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2</a:t>
                </a:r>
                <a:r>
                  <a:rPr lang="en-US" sz="2400">
                    <a:latin typeface="Tahoma" pitchFamily="34" charset="0"/>
                  </a:rPr>
                  <a:t>,3,4}</a:t>
                </a:r>
              </a:p>
            </p:txBody>
          </p:sp>
          <p:sp>
            <p:nvSpPr>
              <p:cNvPr id="279576" name="Text Box 24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  ,3,  }</a:t>
                </a:r>
              </a:p>
            </p:txBody>
          </p:sp>
          <p:sp>
            <p:nvSpPr>
              <p:cNvPr id="279577" name="Text Box 25"/>
              <p:cNvSpPr txBox="1">
                <a:spLocks noChangeArrowheads="1"/>
              </p:cNvSpPr>
              <p:nvPr/>
            </p:nvSpPr>
            <p:spPr bwMode="auto">
              <a:xfrm>
                <a:off x="3877" y="2880"/>
                <a:ext cx="91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  ,3,4}</a:t>
                </a:r>
              </a:p>
            </p:txBody>
          </p:sp>
          <p:sp>
            <p:nvSpPr>
              <p:cNvPr id="279578" name="Text Box 26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0000"/>
                    </a:solidFill>
                    <a:latin typeface="Tahoma" pitchFamily="34" charset="0"/>
                  </a:rPr>
                  <a:t>4</a:t>
                </a:r>
                <a:r>
                  <a:rPr lang="en-US" sz="2400">
                    <a:latin typeface="Tahoma" pitchFamily="34" charset="0"/>
                  </a:rPr>
                  <a:t>}</a:t>
                </a:r>
              </a:p>
            </p:txBody>
          </p:sp>
        </p:grpSp>
        <p:sp>
          <p:nvSpPr>
            <p:cNvPr id="279579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9580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9581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9582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9583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79584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79585" name="AutoShape 33"/>
          <p:cNvSpPr>
            <a:spLocks noChangeArrowheads="1"/>
          </p:cNvSpPr>
          <p:nvPr/>
        </p:nvSpPr>
        <p:spPr bwMode="auto">
          <a:xfrm>
            <a:off x="1524000" y="41227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57400" y="3741738"/>
            <a:ext cx="1219200" cy="1676400"/>
            <a:chOff x="1296" y="1968"/>
            <a:chExt cx="768" cy="1056"/>
          </a:xfrm>
        </p:grpSpPr>
        <p:sp>
          <p:nvSpPr>
            <p:cNvPr id="279587" name="Oval 35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9588" name="Oval 36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9589" name="Oval 37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9590" name="Oval 38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9591" name="Oval 39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9592" name="Oval 40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79593" name="AutoShape 41"/>
          <p:cNvSpPr>
            <a:spLocks noChangeArrowheads="1"/>
          </p:cNvSpPr>
          <p:nvPr/>
        </p:nvSpPr>
        <p:spPr bwMode="auto">
          <a:xfrm>
            <a:off x="1981200" y="50371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9594" name="Oval 42"/>
          <p:cNvSpPr>
            <a:spLocks noChangeArrowheads="1"/>
          </p:cNvSpPr>
          <p:nvPr/>
        </p:nvSpPr>
        <p:spPr bwMode="auto">
          <a:xfrm>
            <a:off x="2514600" y="46561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9595" name="Oval 43"/>
          <p:cNvSpPr>
            <a:spLocks noChangeArrowheads="1"/>
          </p:cNvSpPr>
          <p:nvPr/>
        </p:nvSpPr>
        <p:spPr bwMode="auto">
          <a:xfrm>
            <a:off x="2971800" y="51133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9596" name="Text Box 44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79597" name="Text Box 45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B94-F5AA-4364-AA9B-BD6C45F28BB9}" type="slidenum">
              <a:rPr lang="fa-IR"/>
              <a:pPr/>
              <a:t>57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284538"/>
            <a:ext cx="2133600" cy="2209800"/>
            <a:chOff x="624" y="1776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280580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0581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0582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0583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0584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0585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0586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0587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0588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80589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80590" name="Text Box 1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80591" name="Text Box 1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80592" name="Text Box 1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80593" name="Text Box 1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80594" name="Text Box 1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80595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80596" name="Text Box 2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29100" y="2751138"/>
            <a:ext cx="3786188" cy="3270250"/>
            <a:chOff x="2421" y="1344"/>
            <a:chExt cx="2385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21" y="1344"/>
              <a:ext cx="2385" cy="2060"/>
              <a:chOff x="2421" y="1344"/>
              <a:chExt cx="2385" cy="2060"/>
            </a:xfrm>
          </p:grpSpPr>
          <p:sp>
            <p:nvSpPr>
              <p:cNvPr id="280599" name="Text Box 23"/>
              <p:cNvSpPr txBox="1">
                <a:spLocks noChangeArrowheads="1"/>
              </p:cNvSpPr>
              <p:nvPr/>
            </p:nvSpPr>
            <p:spPr bwMode="auto">
              <a:xfrm>
                <a:off x="2437" y="1344"/>
                <a:ext cx="91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2</a:t>
                </a:r>
                <a:r>
                  <a:rPr lang="en-US" sz="2400">
                    <a:latin typeface="Tahoma" pitchFamily="34" charset="0"/>
                  </a:rPr>
                  <a:t>,3,4}</a:t>
                </a:r>
              </a:p>
            </p:txBody>
          </p:sp>
          <p:sp>
            <p:nvSpPr>
              <p:cNvPr id="280600" name="Text Box 24"/>
              <p:cNvSpPr txBox="1">
                <a:spLocks noChangeArrowheads="1"/>
              </p:cNvSpPr>
              <p:nvPr/>
            </p:nvSpPr>
            <p:spPr bwMode="auto">
              <a:xfrm>
                <a:off x="242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  ,  ,  }</a:t>
                </a:r>
              </a:p>
            </p:txBody>
          </p:sp>
          <p:sp>
            <p:nvSpPr>
              <p:cNvPr id="280601" name="Text Box 25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  ,3,  }</a:t>
                </a:r>
              </a:p>
            </p:txBody>
          </p:sp>
          <p:sp>
            <p:nvSpPr>
              <p:cNvPr id="280602" name="Text Box 26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0000"/>
                    </a:solidFill>
                    <a:latin typeface="Tahoma" pitchFamily="34" charset="0"/>
                  </a:rPr>
                  <a:t>4</a:t>
                </a:r>
                <a:r>
                  <a:rPr lang="en-US" sz="2400">
                    <a:latin typeface="Tahoma" pitchFamily="34" charset="0"/>
                  </a:rPr>
                  <a:t>}</a:t>
                </a:r>
              </a:p>
            </p:txBody>
          </p:sp>
        </p:grpSp>
        <p:sp>
          <p:nvSpPr>
            <p:cNvPr id="280603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0604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0605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0606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0607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0608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80609" name="AutoShape 33"/>
          <p:cNvSpPr>
            <a:spLocks noChangeArrowheads="1"/>
          </p:cNvSpPr>
          <p:nvPr/>
        </p:nvSpPr>
        <p:spPr bwMode="auto">
          <a:xfrm>
            <a:off x="1524000" y="41227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57400" y="3741738"/>
            <a:ext cx="1219200" cy="1676400"/>
            <a:chOff x="1296" y="1968"/>
            <a:chExt cx="768" cy="1056"/>
          </a:xfrm>
        </p:grpSpPr>
        <p:sp>
          <p:nvSpPr>
            <p:cNvPr id="280611" name="Oval 35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0612" name="Oval 36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0613" name="Oval 37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0614" name="Oval 38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0615" name="Oval 39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0616" name="Oval 40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80617" name="AutoShape 41"/>
          <p:cNvSpPr>
            <a:spLocks noChangeArrowheads="1"/>
          </p:cNvSpPr>
          <p:nvPr/>
        </p:nvSpPr>
        <p:spPr bwMode="auto">
          <a:xfrm>
            <a:off x="1981200" y="50371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0618" name="Oval 42"/>
          <p:cNvSpPr>
            <a:spLocks noChangeArrowheads="1"/>
          </p:cNvSpPr>
          <p:nvPr/>
        </p:nvSpPr>
        <p:spPr bwMode="auto">
          <a:xfrm>
            <a:off x="2514600" y="46561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0619" name="Oval 43"/>
          <p:cNvSpPr>
            <a:spLocks noChangeArrowheads="1"/>
          </p:cNvSpPr>
          <p:nvPr/>
        </p:nvSpPr>
        <p:spPr bwMode="auto">
          <a:xfrm>
            <a:off x="2971800" y="51133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0620" name="Text Box 44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80621" name="Text Box 45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943-DB21-434D-A5A2-DE030687E1BF}" type="slidenum">
              <a:rPr lang="fa-IR"/>
              <a:pPr/>
              <a:t>58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284538"/>
            <a:ext cx="2133600" cy="2209800"/>
            <a:chOff x="624" y="1776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281604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1605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1606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1607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1608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1609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1610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1611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1612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81613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81614" name="Text Box 1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81615" name="Text Box 1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81616" name="Text Box 1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81617" name="Text Box 1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81618" name="Text Box 1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81619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81620" name="Text Box 2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29100" y="2751138"/>
            <a:ext cx="3786188" cy="3270250"/>
            <a:chOff x="2421" y="1344"/>
            <a:chExt cx="2385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21" y="1344"/>
              <a:ext cx="2385" cy="2060"/>
              <a:chOff x="2421" y="1344"/>
              <a:chExt cx="2385" cy="2060"/>
            </a:xfrm>
          </p:grpSpPr>
          <p:sp>
            <p:nvSpPr>
              <p:cNvPr id="281623" name="Text Box 23"/>
              <p:cNvSpPr txBox="1">
                <a:spLocks noChangeArrowheads="1"/>
              </p:cNvSpPr>
              <p:nvPr/>
            </p:nvSpPr>
            <p:spPr bwMode="auto">
              <a:xfrm>
                <a:off x="2437" y="1344"/>
                <a:ext cx="91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2</a:t>
                </a:r>
                <a:r>
                  <a:rPr lang="en-US" sz="2400">
                    <a:latin typeface="Tahoma" pitchFamily="34" charset="0"/>
                  </a:rPr>
                  <a:t>,3,4}</a:t>
                </a:r>
              </a:p>
            </p:txBody>
          </p:sp>
          <p:sp>
            <p:nvSpPr>
              <p:cNvPr id="281624" name="Text Box 24"/>
              <p:cNvSpPr txBox="1">
                <a:spLocks noChangeArrowheads="1"/>
              </p:cNvSpPr>
              <p:nvPr/>
            </p:nvSpPr>
            <p:spPr bwMode="auto">
              <a:xfrm>
                <a:off x="242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  <a:r>
                  <a:rPr lang="en-US" sz="2400">
                    <a:latin typeface="Tahoma" pitchFamily="34" charset="0"/>
                  </a:rPr>
                  <a:t>,  ,  ,  }</a:t>
                </a:r>
              </a:p>
            </p:txBody>
          </p:sp>
          <p:sp>
            <p:nvSpPr>
              <p:cNvPr id="281625" name="Text Box 25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{1,  ,3,  }</a:t>
                </a:r>
              </a:p>
            </p:txBody>
          </p:sp>
          <p:sp>
            <p:nvSpPr>
              <p:cNvPr id="281626" name="Text Box 26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0000"/>
                    </a:solidFill>
                    <a:latin typeface="Tahoma" pitchFamily="34" charset="0"/>
                  </a:rPr>
                  <a:t>4</a:t>
                </a:r>
                <a:r>
                  <a:rPr lang="en-US" sz="2400">
                    <a:latin typeface="Tahoma" pitchFamily="34" charset="0"/>
                  </a:rPr>
                  <a:t>}</a:t>
                </a:r>
              </a:p>
            </p:txBody>
          </p:sp>
        </p:grpSp>
        <p:sp>
          <p:nvSpPr>
            <p:cNvPr id="281627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1628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1629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1630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1631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1632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81633" name="AutoShape 33"/>
          <p:cNvSpPr>
            <a:spLocks noChangeArrowheads="1"/>
          </p:cNvSpPr>
          <p:nvPr/>
        </p:nvSpPr>
        <p:spPr bwMode="auto">
          <a:xfrm>
            <a:off x="1524000" y="41227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57400" y="3741738"/>
            <a:ext cx="1219200" cy="1676400"/>
            <a:chOff x="1296" y="1968"/>
            <a:chExt cx="768" cy="1056"/>
          </a:xfrm>
        </p:grpSpPr>
        <p:sp>
          <p:nvSpPr>
            <p:cNvPr id="281635" name="Oval 35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1636" name="Oval 36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1637" name="Oval 37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1638" name="Oval 38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1639" name="Oval 39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1640" name="Oval 40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81641" name="AutoShape 41"/>
          <p:cNvSpPr>
            <a:spLocks noChangeArrowheads="1"/>
          </p:cNvSpPr>
          <p:nvPr/>
        </p:nvSpPr>
        <p:spPr bwMode="auto">
          <a:xfrm>
            <a:off x="1981200" y="50371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2514600" y="46561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1643" name="Oval 43"/>
          <p:cNvSpPr>
            <a:spLocks noChangeArrowheads="1"/>
          </p:cNvSpPr>
          <p:nvPr/>
        </p:nvSpPr>
        <p:spPr bwMode="auto">
          <a:xfrm>
            <a:off x="2971800" y="51133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1644" name="AutoShape 44"/>
          <p:cNvSpPr>
            <a:spLocks noChangeArrowheads="1"/>
          </p:cNvSpPr>
          <p:nvPr/>
        </p:nvSpPr>
        <p:spPr bwMode="auto">
          <a:xfrm>
            <a:off x="2438400" y="36655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1645" name="Oval 45"/>
          <p:cNvSpPr>
            <a:spLocks noChangeArrowheads="1"/>
          </p:cNvSpPr>
          <p:nvPr/>
        </p:nvSpPr>
        <p:spPr bwMode="auto">
          <a:xfrm>
            <a:off x="2971800" y="37417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1646" name="Text Box 46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81647" name="Text Box 47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203F-E82C-48A8-96D7-2BDFFE85EB44}" type="slidenum">
              <a:rPr lang="fa-IR"/>
              <a:pPr/>
              <a:t>59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284538"/>
            <a:ext cx="2133600" cy="2209800"/>
            <a:chOff x="624" y="1776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282628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2629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2630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2631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2632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2633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2634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2635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2636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82637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82638" name="Text Box 1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82639" name="Text Box 1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82640" name="Text Box 1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82641" name="Text Box 1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82642" name="Text Box 1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82643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82644" name="Text Box 2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29100" y="2751138"/>
            <a:ext cx="3786188" cy="3270250"/>
            <a:chOff x="2421" y="1344"/>
            <a:chExt cx="2385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21" y="1344"/>
              <a:ext cx="2385" cy="2060"/>
              <a:chOff x="2421" y="1344"/>
              <a:chExt cx="2385" cy="2060"/>
            </a:xfrm>
          </p:grpSpPr>
          <p:sp>
            <p:nvSpPr>
              <p:cNvPr id="282647" name="Text Box 23"/>
              <p:cNvSpPr txBox="1">
                <a:spLocks noChangeArrowheads="1"/>
              </p:cNvSpPr>
              <p:nvPr/>
            </p:nvSpPr>
            <p:spPr bwMode="auto">
              <a:xfrm>
                <a:off x="2437" y="1344"/>
                <a:ext cx="91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2</a:t>
                </a:r>
                <a:r>
                  <a:rPr lang="en-US" sz="2400">
                    <a:latin typeface="Tahoma" pitchFamily="34" charset="0"/>
                  </a:rPr>
                  <a:t>,3,4}</a:t>
                </a:r>
              </a:p>
            </p:txBody>
          </p:sp>
          <p:sp>
            <p:nvSpPr>
              <p:cNvPr id="282648" name="Text Box 24"/>
              <p:cNvSpPr txBox="1">
                <a:spLocks noChangeArrowheads="1"/>
              </p:cNvSpPr>
              <p:nvPr/>
            </p:nvSpPr>
            <p:spPr bwMode="auto">
              <a:xfrm>
                <a:off x="242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  <a:r>
                  <a:rPr lang="en-US" sz="2400">
                    <a:latin typeface="Tahoma" pitchFamily="34" charset="0"/>
                  </a:rPr>
                  <a:t>,  ,  ,  }</a:t>
                </a:r>
              </a:p>
            </p:txBody>
          </p:sp>
          <p:sp>
            <p:nvSpPr>
              <p:cNvPr id="282649" name="Text Box 25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  ,  ,3,  }</a:t>
                </a:r>
              </a:p>
            </p:txBody>
          </p:sp>
          <p:sp>
            <p:nvSpPr>
              <p:cNvPr id="282650" name="Text Box 26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0000"/>
                    </a:solidFill>
                    <a:latin typeface="Tahoma" pitchFamily="34" charset="0"/>
                  </a:rPr>
                  <a:t>4</a:t>
                </a:r>
                <a:r>
                  <a:rPr lang="en-US" sz="2400">
                    <a:latin typeface="Tahoma" pitchFamily="34" charset="0"/>
                  </a:rPr>
                  <a:t>}</a:t>
                </a:r>
              </a:p>
            </p:txBody>
          </p:sp>
        </p:grpSp>
        <p:sp>
          <p:nvSpPr>
            <p:cNvPr id="282651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2652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2653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2654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2655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2656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82657" name="AutoShape 33"/>
          <p:cNvSpPr>
            <a:spLocks noChangeArrowheads="1"/>
          </p:cNvSpPr>
          <p:nvPr/>
        </p:nvSpPr>
        <p:spPr bwMode="auto">
          <a:xfrm>
            <a:off x="1524000" y="41227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57400" y="3741738"/>
            <a:ext cx="1219200" cy="1676400"/>
            <a:chOff x="1296" y="1968"/>
            <a:chExt cx="768" cy="1056"/>
          </a:xfrm>
        </p:grpSpPr>
        <p:sp>
          <p:nvSpPr>
            <p:cNvPr id="282659" name="Oval 35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2660" name="Oval 36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2661" name="Oval 37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2662" name="Oval 38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2663" name="Oval 39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2664" name="Oval 40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82665" name="AutoShape 41"/>
          <p:cNvSpPr>
            <a:spLocks noChangeArrowheads="1"/>
          </p:cNvSpPr>
          <p:nvPr/>
        </p:nvSpPr>
        <p:spPr bwMode="auto">
          <a:xfrm>
            <a:off x="1981200" y="50371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2666" name="Oval 42"/>
          <p:cNvSpPr>
            <a:spLocks noChangeArrowheads="1"/>
          </p:cNvSpPr>
          <p:nvPr/>
        </p:nvSpPr>
        <p:spPr bwMode="auto">
          <a:xfrm>
            <a:off x="2514600" y="46561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2667" name="Oval 43"/>
          <p:cNvSpPr>
            <a:spLocks noChangeArrowheads="1"/>
          </p:cNvSpPr>
          <p:nvPr/>
        </p:nvSpPr>
        <p:spPr bwMode="auto">
          <a:xfrm>
            <a:off x="2971800" y="51133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2668" name="AutoShape 44"/>
          <p:cNvSpPr>
            <a:spLocks noChangeArrowheads="1"/>
          </p:cNvSpPr>
          <p:nvPr/>
        </p:nvSpPr>
        <p:spPr bwMode="auto">
          <a:xfrm>
            <a:off x="2438400" y="36655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2669" name="Oval 45"/>
          <p:cNvSpPr>
            <a:spLocks noChangeArrowheads="1"/>
          </p:cNvSpPr>
          <p:nvPr/>
        </p:nvSpPr>
        <p:spPr bwMode="auto">
          <a:xfrm>
            <a:off x="2971800" y="37417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2670" name="Text Box 46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82671" name="Text Box 47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CD76-A70C-4CDC-A43A-DC020EA3269C}" type="slidenum">
              <a:rPr lang="fa-IR"/>
              <a:pPr/>
              <a:t>6</a:t>
            </a:fld>
            <a:endParaRPr lang="en-US"/>
          </a:p>
        </p:txBody>
      </p:sp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611188" y="2276475"/>
            <a:ext cx="77771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240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CSP</a:t>
            </a: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: رنگ آميزی نقشه</a:t>
            </a:r>
            <a:endParaRPr lang="en-US" sz="32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5395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420938"/>
            <a:ext cx="4751387" cy="4017962"/>
          </a:xfrm>
          <a:noFill/>
          <a:ln/>
        </p:spPr>
      </p:pic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4503738" y="2938463"/>
            <a:ext cx="4032250" cy="3227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متغيرها: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WA, NT, Q, NSW, V, SA, T</a:t>
            </a:r>
            <a:endParaRPr lang="fa-IR" dirty="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دامنه: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400" b="1" dirty="0">
                <a:solidFill>
                  <a:srgbClr val="CC3300"/>
                </a:solidFill>
                <a:cs typeface="Homa" pitchFamily="2" charset="-78"/>
              </a:rPr>
              <a:t>{</a:t>
            </a: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آبی، سبز، قرمز</a:t>
            </a:r>
            <a:r>
              <a:rPr lang="fa-IR" sz="2400" b="1" dirty="0">
                <a:solidFill>
                  <a:srgbClr val="CC3300"/>
                </a:solidFill>
                <a:cs typeface="Homa" pitchFamily="2" charset="-78"/>
              </a:rPr>
              <a:t>}</a:t>
            </a: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 = </a:t>
            </a:r>
            <a:r>
              <a:rPr lang="en-US" sz="2000" dirty="0">
                <a:solidFill>
                  <a:srgbClr val="CC3300"/>
                </a:solidFill>
                <a:cs typeface="Homa" pitchFamily="2" charset="-78"/>
              </a:rPr>
              <a:t>D</a:t>
            </a:r>
            <a:r>
              <a:rPr lang="en-US" sz="1400" dirty="0">
                <a:solidFill>
                  <a:srgbClr val="CC3300"/>
                </a:solidFill>
                <a:cs typeface="Homa" pitchFamily="2" charset="-78"/>
              </a:rPr>
              <a:t>i</a:t>
            </a:r>
          </a:p>
          <a:p>
            <a:pPr algn="r" rtl="1">
              <a:spcBef>
                <a:spcPct val="50000"/>
              </a:spcBef>
            </a:pPr>
            <a:r>
              <a:rPr lang="fa-IR" sz="2400" dirty="0">
                <a:solidFill>
                  <a:schemeClr val="accent2"/>
                </a:solidFill>
                <a:cs typeface="Homa" pitchFamily="2" charset="-78"/>
              </a:rPr>
              <a:t>محدوديتها: </a:t>
            </a: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دو منطقه مجاور، همرنگ نيستند</a:t>
            </a:r>
          </a:p>
          <a:p>
            <a:pPr algn="r" rtl="1">
              <a:spcBef>
                <a:spcPct val="50000"/>
              </a:spcBef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مثال: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WA ≠ NT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 يعنی 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(WA,NT)</a:t>
            </a:r>
            <a:r>
              <a:rPr lang="en-US" sz="2000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 عضو</a:t>
            </a:r>
            <a:endParaRPr lang="fa-IR" dirty="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b="1" dirty="0">
                <a:solidFill>
                  <a:srgbClr val="CC3300"/>
                </a:solidFill>
                <a:cs typeface="Homa" pitchFamily="2" charset="-78"/>
              </a:rPr>
              <a:t>{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(قرمز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,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سبز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),(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قرمز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,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آبی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),(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سبز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,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قرمز)،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(سبز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,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آبی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),(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آبی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,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قرمز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),(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آبی</a:t>
            </a:r>
            <a:r>
              <a:rPr lang="en-US" dirty="0">
                <a:solidFill>
                  <a:srgbClr val="CC3300"/>
                </a:solidFill>
                <a:cs typeface="Homa" pitchFamily="2" charset="-78"/>
              </a:rPr>
              <a:t>,</a:t>
            </a:r>
            <a:r>
              <a:rPr lang="fa-IR" dirty="0">
                <a:solidFill>
                  <a:srgbClr val="CC3300"/>
                </a:solidFill>
                <a:cs typeface="Homa" pitchFamily="2" charset="-78"/>
              </a:rPr>
              <a:t>سبز)</a:t>
            </a:r>
            <a:r>
              <a:rPr lang="fa-IR" sz="2400" b="1" dirty="0">
                <a:solidFill>
                  <a:srgbClr val="CC3300"/>
                </a:solidFill>
                <a:cs typeface="Homa" pitchFamily="2" charset="-78"/>
              </a:rPr>
              <a:t>}</a:t>
            </a:r>
            <a:endParaRPr lang="en-US" sz="2400" b="1" dirty="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E3F2-B386-4850-8F12-42C280303A1F}" type="slidenum">
              <a:rPr lang="fa-IR"/>
              <a:pPr/>
              <a:t>60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3284538"/>
            <a:ext cx="2133600" cy="2209800"/>
            <a:chOff x="624" y="1776"/>
            <a:chExt cx="1344" cy="13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283652" name="Rectangle 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3653" name="Rectangle 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3654" name="Rectangle 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3655" name="Rectangle 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3656" name="Rectangle 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3657" name="Rectangle 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3658" name="Rectangle 1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3659" name="Rectangle 1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83660" name="Rectangl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83661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  <p:sp>
          <p:nvSpPr>
            <p:cNvPr id="283662" name="Text Box 1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83663" name="Text Box 1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83664" name="Text Box 1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83665" name="Text Box 1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3</a:t>
              </a:r>
            </a:p>
          </p:txBody>
        </p:sp>
        <p:sp>
          <p:nvSpPr>
            <p:cNvPr id="283666" name="Text Box 1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2</a:t>
              </a:r>
            </a:p>
          </p:txBody>
        </p:sp>
        <p:sp>
          <p:nvSpPr>
            <p:cNvPr id="283667" name="Text Box 1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4</a:t>
              </a:r>
            </a:p>
          </p:txBody>
        </p:sp>
        <p:sp>
          <p:nvSpPr>
            <p:cNvPr id="283668" name="Text Box 2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229100" y="2751138"/>
            <a:ext cx="3786188" cy="3270250"/>
            <a:chOff x="2421" y="1344"/>
            <a:chExt cx="2385" cy="206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421" y="1344"/>
              <a:ext cx="2385" cy="2060"/>
              <a:chOff x="2421" y="1344"/>
              <a:chExt cx="2385" cy="2060"/>
            </a:xfrm>
          </p:grpSpPr>
          <p:sp>
            <p:nvSpPr>
              <p:cNvPr id="283671" name="Text Box 23"/>
              <p:cNvSpPr txBox="1">
                <a:spLocks noChangeArrowheads="1"/>
              </p:cNvSpPr>
              <p:nvPr/>
            </p:nvSpPr>
            <p:spPr bwMode="auto">
              <a:xfrm>
                <a:off x="2437" y="1344"/>
                <a:ext cx="91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X1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pitchFamily="34" charset="0"/>
                  </a:rPr>
                  <a:t>2</a:t>
                </a:r>
                <a:r>
                  <a:rPr lang="en-US" sz="2400">
                    <a:latin typeface="Tahoma" pitchFamily="34" charset="0"/>
                  </a:rPr>
                  <a:t>,3,4}</a:t>
                </a:r>
              </a:p>
            </p:txBody>
          </p:sp>
          <p:sp>
            <p:nvSpPr>
              <p:cNvPr id="283672" name="Text Box 24"/>
              <p:cNvSpPr txBox="1">
                <a:spLocks noChangeArrowheads="1"/>
              </p:cNvSpPr>
              <p:nvPr/>
            </p:nvSpPr>
            <p:spPr bwMode="auto">
              <a:xfrm>
                <a:off x="242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X3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  <a:r>
                  <a:rPr lang="en-US" sz="2400">
                    <a:latin typeface="Tahoma" pitchFamily="34" charset="0"/>
                  </a:rPr>
                  <a:t>,  ,  ,  }</a:t>
                </a:r>
              </a:p>
            </p:txBody>
          </p:sp>
          <p:sp>
            <p:nvSpPr>
              <p:cNvPr id="283673" name="Text Box 25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X4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  ,  ,</a:t>
                </a:r>
                <a:r>
                  <a:rPr lang="en-US" sz="2400">
                    <a:solidFill>
                      <a:srgbClr val="FF0000"/>
                    </a:solidFill>
                    <a:latin typeface="Tahoma" pitchFamily="34" charset="0"/>
                  </a:rPr>
                  <a:t>3</a:t>
                </a:r>
                <a:r>
                  <a:rPr lang="en-US" sz="2400">
                    <a:latin typeface="Tahoma" pitchFamily="34" charset="0"/>
                  </a:rPr>
                  <a:t>,  }</a:t>
                </a:r>
              </a:p>
            </p:txBody>
          </p:sp>
          <p:sp>
            <p:nvSpPr>
              <p:cNvPr id="283674" name="Text Box 26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X2</a:t>
                </a:r>
              </a:p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pitchFamily="34" charset="0"/>
                  </a:rPr>
                  <a:t>  </a:t>
                </a:r>
                <a:r>
                  <a:rPr lang="en-US" sz="2400">
                    <a:latin typeface="Tahoma" pitchFamily="34" charset="0"/>
                  </a:rPr>
                  <a:t>,</a:t>
                </a:r>
                <a:r>
                  <a:rPr lang="en-US" sz="2400">
                    <a:solidFill>
                      <a:srgbClr val="FF0000"/>
                    </a:solidFill>
                    <a:latin typeface="Tahoma" pitchFamily="34" charset="0"/>
                  </a:rPr>
                  <a:t>4</a:t>
                </a:r>
                <a:r>
                  <a:rPr lang="en-US" sz="2400">
                    <a:latin typeface="Tahoma" pitchFamily="34" charset="0"/>
                  </a:rPr>
                  <a:t>}</a:t>
                </a:r>
              </a:p>
            </p:txBody>
          </p:sp>
        </p:grpSp>
        <p:sp>
          <p:nvSpPr>
            <p:cNvPr id="283675" name="Line 27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3676" name="Line 28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3677" name="Line 29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3678" name="Line 30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3679" name="Line 31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83680" name="Line 32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83681" name="AutoShape 33"/>
          <p:cNvSpPr>
            <a:spLocks noChangeArrowheads="1"/>
          </p:cNvSpPr>
          <p:nvPr/>
        </p:nvSpPr>
        <p:spPr bwMode="auto">
          <a:xfrm>
            <a:off x="1524000" y="41227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57400" y="3741738"/>
            <a:ext cx="1219200" cy="1676400"/>
            <a:chOff x="1296" y="1968"/>
            <a:chExt cx="768" cy="1056"/>
          </a:xfrm>
        </p:grpSpPr>
        <p:sp>
          <p:nvSpPr>
            <p:cNvPr id="283683" name="Oval 35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3684" name="Oval 36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3685" name="Oval 37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3686" name="Oval 38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3687" name="Oval 39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3688" name="Oval 40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83689" name="AutoShape 41"/>
          <p:cNvSpPr>
            <a:spLocks noChangeArrowheads="1"/>
          </p:cNvSpPr>
          <p:nvPr/>
        </p:nvSpPr>
        <p:spPr bwMode="auto">
          <a:xfrm>
            <a:off x="1981200" y="50371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3690" name="Oval 42"/>
          <p:cNvSpPr>
            <a:spLocks noChangeArrowheads="1"/>
          </p:cNvSpPr>
          <p:nvPr/>
        </p:nvSpPr>
        <p:spPr bwMode="auto">
          <a:xfrm>
            <a:off x="2514600" y="46561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3691" name="Oval 43"/>
          <p:cNvSpPr>
            <a:spLocks noChangeArrowheads="1"/>
          </p:cNvSpPr>
          <p:nvPr/>
        </p:nvSpPr>
        <p:spPr bwMode="auto">
          <a:xfrm>
            <a:off x="2971800" y="51133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3692" name="AutoShape 44"/>
          <p:cNvSpPr>
            <a:spLocks noChangeArrowheads="1"/>
          </p:cNvSpPr>
          <p:nvPr/>
        </p:nvSpPr>
        <p:spPr bwMode="auto">
          <a:xfrm>
            <a:off x="2438400" y="36655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3693" name="Oval 45"/>
          <p:cNvSpPr>
            <a:spLocks noChangeArrowheads="1"/>
          </p:cNvSpPr>
          <p:nvPr/>
        </p:nvSpPr>
        <p:spPr bwMode="auto">
          <a:xfrm>
            <a:off x="2971800" y="3741738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3694" name="AutoShape 46"/>
          <p:cNvSpPr>
            <a:spLocks noChangeArrowheads="1"/>
          </p:cNvSpPr>
          <p:nvPr/>
        </p:nvSpPr>
        <p:spPr bwMode="auto">
          <a:xfrm>
            <a:off x="2895600" y="45799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3695" name="Text Box 47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مسئله 4-وزير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83696" name="Text Box 48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3E9E-B658-4F00-BE40-9B2E376A4DFF}" type="slidenum">
              <a:rPr lang="fa-IR"/>
              <a:pPr/>
              <a:t>61</a:t>
            </a:fld>
            <a:endParaRPr lang="en-US"/>
          </a:p>
        </p:txBody>
      </p:sp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پخش محدوديت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8467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00225" y="3805238"/>
            <a:ext cx="5435600" cy="2432050"/>
          </a:xfrm>
          <a:noFill/>
          <a:ln/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827088" y="2700338"/>
            <a:ext cx="7705725" cy="88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پخش الزام محدوديتهای يک متغير به متغيرهای ديگر</a:t>
            </a:r>
          </a:p>
          <a:p>
            <a:pPr lvl="2" algn="r" rtl="1">
              <a:spcBef>
                <a:spcPct val="2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مثال: پخش محدوديتهای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WA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و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Q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به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NT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و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78BC5-A2F8-4D90-A01D-A03DC47B45F9}" type="slidenum">
              <a:rPr lang="fa-IR"/>
              <a:pPr/>
              <a:t>62</a:t>
            </a:fld>
            <a:endParaRPr lang="en-US"/>
          </a:p>
        </p:txBody>
      </p:sp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سازگاری يال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539750" y="2768600"/>
            <a:ext cx="7848600" cy="253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روش سريعی برای پخش محدود و قويتر از بررسی پيشرو 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يال؛ يال جهت دار در گراف محدوديت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بررسی سازگاری يال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يک مرحله پيش پردازش، قبل از شروع جستجو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يک مرحله پخشی پس از هر انتساب در حين جستجو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B39F-B86D-4C7E-B3D9-E173283B8DC9}" type="slidenum">
              <a:rPr lang="fa-IR"/>
              <a:pPr/>
              <a:t>63</a:t>
            </a:fld>
            <a:endParaRPr lang="en-US"/>
          </a:p>
        </p:txBody>
      </p:sp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سازگاری يال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867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708275"/>
            <a:ext cx="7056438" cy="2311400"/>
          </a:xfrm>
          <a:noFill/>
          <a:ln/>
        </p:spPr>
      </p:pic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900113" y="5492750"/>
            <a:ext cx="7416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buClr>
                <a:srgbClr val="00D6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SA </a:t>
            </a:r>
            <a:r>
              <a:rPr lang="en-US" sz="2000">
                <a:solidFill>
                  <a:srgbClr val="CC3300"/>
                </a:solidFill>
                <a:cs typeface="Homa" pitchFamily="2" charset="-78"/>
                <a:sym typeface="Symbol" pitchFamily="18" charset="2"/>
              </a:rPr>
              <a:t>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NSW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سازگار است اگر</a:t>
            </a:r>
          </a:p>
          <a:p>
            <a:pPr algn="r" rtl="1"/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	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SA=blue and NSW=red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9671-578F-4C14-BB6C-86B04D0A5B82}" type="slidenum">
              <a:rPr lang="fa-IR"/>
              <a:pPr/>
              <a:t>64</a:t>
            </a:fld>
            <a:endParaRPr lang="en-US"/>
          </a:p>
        </p:txBody>
      </p:sp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سازگاری يال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8774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636838"/>
            <a:ext cx="7305675" cy="2263775"/>
          </a:xfrm>
          <a:noFill/>
          <a:ln/>
        </p:spPr>
      </p:pic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900113" y="5084763"/>
            <a:ext cx="7416800" cy="179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buClr>
                <a:srgbClr val="00D60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NSW</a:t>
            </a:r>
            <a:r>
              <a:rPr lang="en-US" sz="2000">
                <a:solidFill>
                  <a:srgbClr val="CC3300"/>
                </a:solidFill>
                <a:cs typeface="Homa" pitchFamily="2" charset="-78"/>
                <a:sym typeface="Symbol" pitchFamily="18" charset="2"/>
              </a:rPr>
              <a:t> 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SA</a:t>
            </a:r>
            <a:r>
              <a:rPr lang="en-US" sz="2000">
                <a:solidFill>
                  <a:srgbClr val="CC3300"/>
                </a:solidFill>
                <a:cs typeface="Homa" pitchFamily="2" charset="-78"/>
                <a:sym typeface="Symbol" pitchFamily="18" charset="2"/>
              </a:rPr>
              <a:t> </a:t>
            </a:r>
            <a:r>
              <a:rPr lang="fa-IR" sz="2000">
                <a:solidFill>
                  <a:srgbClr val="CC3300"/>
                </a:solidFill>
                <a:cs typeface="Homa" pitchFamily="2" charset="-78"/>
                <a:sym typeface="Symbol" pitchFamily="18" charset="2"/>
              </a:rPr>
              <a:t> 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سازگار است اگر</a:t>
            </a:r>
          </a:p>
          <a:p>
            <a:pPr algn="r" rtl="1"/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	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SA=blue and NSW=red</a:t>
            </a:r>
            <a:endParaRPr lang="fa-IR" sz="2000">
              <a:solidFill>
                <a:srgbClr val="CC3300"/>
              </a:solidFill>
              <a:cs typeface="Homa" pitchFamily="2" charset="-78"/>
            </a:endParaRPr>
          </a:p>
          <a:p>
            <a:pPr algn="r" rtl="1"/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	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NSW=blue and SA=???</a:t>
            </a:r>
            <a:endParaRPr lang="fa-IR" sz="200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buClr>
                <a:srgbClr val="00D6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يال ميتواند سازگار شود با حذف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blue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از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NSW</a:t>
            </a:r>
          </a:p>
          <a:p>
            <a:pPr algn="r" rtl="1"/>
            <a:endParaRPr lang="en-US" sz="20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FE35-33E0-4698-AECC-2046BBFB7FD8}" type="slidenum">
              <a:rPr lang="fa-IR"/>
              <a:pPr/>
              <a:t>65</a:t>
            </a:fld>
            <a:endParaRPr lang="en-US"/>
          </a:p>
        </p:txBody>
      </p:sp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سازگاری يال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8877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709863"/>
            <a:ext cx="7661275" cy="2451100"/>
          </a:xfrm>
          <a:noFill/>
          <a:ln/>
        </p:spPr>
      </p:pic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900113" y="5084763"/>
            <a:ext cx="74168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buClr>
                <a:srgbClr val="00D6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يال ميتواند سازگار شود با حذف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blue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از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NSW</a:t>
            </a:r>
          </a:p>
          <a:p>
            <a:pPr algn="r" rtl="1">
              <a:buClr>
                <a:srgbClr val="00D6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  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حذف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red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از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V</a:t>
            </a:r>
          </a:p>
          <a:p>
            <a:pPr algn="r" rtl="1"/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95B-A3D4-43A7-B286-A59C29FE99E6}" type="slidenum">
              <a:rPr lang="fa-IR"/>
              <a:pPr/>
              <a:t>66</a:t>
            </a:fld>
            <a:endParaRPr lang="en-US"/>
          </a:p>
        </p:txBody>
      </p:sp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سازگاری يال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28979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708275"/>
            <a:ext cx="6959600" cy="2176463"/>
          </a:xfrm>
          <a:noFill/>
          <a:ln/>
        </p:spPr>
      </p:pic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900113" y="5084763"/>
            <a:ext cx="7416800" cy="210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buClr>
                <a:srgbClr val="00D6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يال ميتواند سازگار شود با حذف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blue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از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NSW</a:t>
            </a:r>
          </a:p>
          <a:p>
            <a:pPr algn="r" rtl="1">
              <a:buClr>
                <a:srgbClr val="00D600"/>
              </a:buClr>
              <a:buFont typeface="Wingdings" pitchFamily="2" charset="2"/>
              <a:buChar char="§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حذف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red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از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V</a:t>
            </a:r>
          </a:p>
          <a:p>
            <a:pPr algn="r" rtl="1">
              <a:buClr>
                <a:srgbClr val="00D600"/>
              </a:buClr>
              <a:buFont typeface="Wingdings" pitchFamily="2" charset="2"/>
              <a:buChar char="§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تکرار تا هيچ ناسازگاری باقی نماند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buClr>
                <a:srgbClr val="00D600"/>
              </a:buClr>
              <a:buFont typeface="Wingdings" pitchFamily="2" charset="2"/>
              <a:buNone/>
            </a:pPr>
            <a:endParaRPr lang="en-US" sz="200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buClr>
                <a:srgbClr val="00D600"/>
              </a:buClr>
              <a:buFont typeface="Wingdings" pitchFamily="2" charset="2"/>
              <a:buNone/>
            </a:pPr>
            <a:endParaRPr lang="en-US" sz="2000">
              <a:solidFill>
                <a:srgbClr val="CC3300"/>
              </a:solidFill>
              <a:cs typeface="Homa" pitchFamily="2" charset="-78"/>
            </a:endParaRPr>
          </a:p>
          <a:p>
            <a:pPr algn="r" rtl="1"/>
            <a:endParaRPr lang="en-US" sz="20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67</a:t>
            </a:fld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983" y="2276872"/>
            <a:ext cx="8519527" cy="2664296"/>
          </a:xfrm>
          <a:noFill/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447053" y="1994067"/>
              <a:ext cx="1671480" cy="1699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0213" y="1979307"/>
                <a:ext cx="1695600" cy="17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6262453" y="2797587"/>
              <a:ext cx="1202760" cy="1276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1933" y="2776707"/>
                <a:ext cx="1232640" cy="13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1222093" y="5616747"/>
              <a:ext cx="6704280" cy="1037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9773" y="5605587"/>
                <a:ext cx="6736320" cy="10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/>
              <p14:cNvContentPartPr/>
              <p14:nvPr/>
            </p14:nvContentPartPr>
            <p14:xfrm>
              <a:off x="6743413" y="4677507"/>
              <a:ext cx="954000" cy="926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3613" y="4658427"/>
                <a:ext cx="984600" cy="9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/>
              <p14:cNvContentPartPr/>
              <p14:nvPr/>
            </p14:nvContentPartPr>
            <p14:xfrm>
              <a:off x="7657813" y="4598307"/>
              <a:ext cx="54720" cy="367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47373" y="4583907"/>
                <a:ext cx="7956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/>
              <p14:cNvContentPartPr/>
              <p14:nvPr/>
            </p14:nvContentPartPr>
            <p14:xfrm>
              <a:off x="4803733" y="2916387"/>
              <a:ext cx="317160" cy="5299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94373" y="2907027"/>
                <a:ext cx="335520" cy="5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6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FEA1-3A54-40BF-A01A-0C6FB9E56530}" type="slidenum">
              <a:rPr lang="fa-IR"/>
              <a:pPr/>
              <a:t>68</a:t>
            </a:fld>
            <a:endParaRPr lang="en-US"/>
          </a:p>
        </p:txBody>
      </p:sp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سازگاری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K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684213" y="2822575"/>
            <a:ext cx="7848600" cy="3630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سازگاری يال تمام ناسازگاريهای ممکن را مشخص نميکند</a:t>
            </a:r>
          </a:p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با روش سازگاری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K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، شکلهای قويتری از پخش را ميتوان تعريف کرد</a:t>
            </a:r>
          </a:p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در صورتی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CSP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سازگاری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K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است، که برای هر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k-1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متغير و برای هر انتساب سازگار با آن متغيرها، يک مقدار سازگار، هميشه بتواند به متغير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k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ام نسبت داده شود</a:t>
            </a:r>
          </a:p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B459-F134-4ECC-92F0-9EB6D5D6FD10}" type="slidenum">
              <a:rPr lang="fa-IR"/>
              <a:pPr/>
              <a:t>69</a:t>
            </a:fld>
            <a:endParaRPr lang="en-US"/>
          </a:p>
        </p:txBody>
      </p:sp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سازگاری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K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395288" y="2205038"/>
            <a:ext cx="8137525" cy="433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بطور 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مثال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: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سازگاری1: هر متغير با خودش سازگار است(سازگاری گره)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سازگاری2: مشابه سازگاری يال 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سازگاری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k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: بسط هر جفت از متغيرهای همجوار به سومين متغير همسايه(سازگاری مسير)</a:t>
            </a:r>
          </a:p>
          <a:p>
            <a:pPr algn="justLow" rtl="1">
              <a:spcBef>
                <a:spcPct val="50000"/>
              </a:spcBef>
              <a:buClr>
                <a:srgbClr val="00D600"/>
              </a:buClr>
              <a:buSzPct val="130000"/>
              <a:buFont typeface="Wingdings" pitchFamily="2" charset="2"/>
              <a:buChar char="Ã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گراف در صورتی قويا سازگار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K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است که:</a:t>
            </a:r>
          </a:p>
          <a:p>
            <a:pPr lvl="2" algn="justLow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سازگار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k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باشد</a:t>
            </a:r>
          </a:p>
          <a:p>
            <a:pPr lvl="2" algn="justLow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همچنين سازگار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k-1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و سازگار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k-2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و... سازگار 1 باشد</a:t>
            </a:r>
          </a:p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در اين صورت، مسئله را بدون عقبگرد ميتوان حل کرد</a:t>
            </a:r>
          </a:p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پيچيدگی زمانی آن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O(nd)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است</a:t>
            </a:r>
            <a:endParaRPr lang="en-US" sz="28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863A-E550-483E-AB52-92CEA3B05665}" type="slidenum">
              <a:rPr lang="fa-IR"/>
              <a:pPr/>
              <a:t>7</a:t>
            </a:fld>
            <a:endParaRPr lang="en-US"/>
          </a:p>
        </p:txBody>
      </p:sp>
      <p:pic>
        <p:nvPicPr>
          <p:cNvPr id="2549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74788" y="1916113"/>
            <a:ext cx="6337300" cy="4117975"/>
          </a:xfrm>
          <a:noFill/>
          <a:ln/>
        </p:spPr>
      </p:pic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1619250" y="5949950"/>
            <a:ext cx="59769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راه حل انتساب مقاديری است که محدوديتها را ارضا کند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5D33-D964-4C8B-8B7C-930671BF8E49}" type="slidenum">
              <a:rPr lang="fa-IR"/>
              <a:pPr/>
              <a:t>70</a:t>
            </a:fld>
            <a:endParaRPr lang="en-US"/>
          </a:p>
        </p:txBody>
      </p:sp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جست و جوی محلی در مسائل ارضای محدوديت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395288" y="2552700"/>
            <a:ext cx="8137525" cy="405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بسياری از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CSP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ها را بطور کارآمد حل ميکنند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حالت اوليه، مقداری را به هر متغير نسبت ميدهد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تابع جانشين، تغيير مقدار يک متغير در هر زمان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انتخاب مقدار جديد برای يک متغير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انتخاب مقداری که کمترين برخورد را با متغيرهای ديگر ايجاد کند(اکتشاف برخورد کم)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زمان اجرای برخورد کم مستقل از اندازه مسئله است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برخورد کم، برای مسئله های سخت نيز کار ميکند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جست و جوی محلی ميتواند در صورت تغيير مسئله، تنظيمات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Online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را انجام دهد</a:t>
            </a:r>
            <a:endParaRPr lang="en-US" sz="28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2CF2-AC10-46B8-8892-F06141573061}" type="slidenum">
              <a:rPr lang="fa-IR"/>
              <a:pPr/>
              <a:t>71</a:t>
            </a:fld>
            <a:endParaRPr lang="en-US"/>
          </a:p>
        </p:txBody>
      </p:sp>
      <p:pic>
        <p:nvPicPr>
          <p:cNvPr id="2938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874963"/>
            <a:ext cx="7100888" cy="2138362"/>
          </a:xfrm>
          <a:noFill/>
          <a:ln/>
        </p:spPr>
      </p:pic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395288" y="1041400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مسائل ارضای محدوديت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900113" y="1912938"/>
            <a:ext cx="72723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</a:t>
            </a:r>
            <a:endParaRPr lang="en-US" sz="24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1258888" y="2420938"/>
            <a:ext cx="6769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>
                <a:solidFill>
                  <a:schemeClr val="accent2"/>
                </a:solidFill>
                <a:cs typeface="Homa" pitchFamily="2" charset="-78"/>
              </a:rPr>
              <a:t>راه حل دو مرحله ای برای مسئله 8وزير با استفاده از کمترين برخورد</a:t>
            </a:r>
            <a:endParaRPr lang="en-US" sz="20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611188" y="5229225"/>
            <a:ext cx="7993062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§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در هر مرحله، يک وزير برای انتساب مجدد در ستون خودش انتخاب ميگردد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§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تعداد برخوردها در هر مربع نشان داده شده است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§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الگوريتم وزير را به مربعي با کمترين برخورد انتقال ميدهد، بطوريکه گره ها را بطور تصادفی ميشکند</a:t>
            </a:r>
            <a:endParaRPr lang="en-US" sz="2000" dirty="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41EC-D72D-4D4E-ACFF-68379C4631EC}" type="slidenum">
              <a:rPr lang="fa-IR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C56C-653D-40B5-8306-F22514C88D8F}" type="slidenum">
              <a:rPr lang="fa-IR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73276" y="885491"/>
              <a:ext cx="1407960" cy="1310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6276" y="866051"/>
                <a:ext cx="1467360" cy="13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706716" y="3525011"/>
              <a:ext cx="1605600" cy="2090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836" y="3499091"/>
                <a:ext cx="1663200" cy="21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406916" y="1885571"/>
              <a:ext cx="363600" cy="1816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6396" y="1870451"/>
                <a:ext cx="399240" cy="18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3624796" y="1846691"/>
              <a:ext cx="2362680" cy="1604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13996" y="1835891"/>
                <a:ext cx="2396880" cy="16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3260836" y="4097771"/>
              <a:ext cx="2575080" cy="863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43556" y="4086971"/>
                <a:ext cx="261468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5676796" y="3936491"/>
              <a:ext cx="168480" cy="140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64556" y="3926771"/>
                <a:ext cx="1969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1902916" y="3666491"/>
              <a:ext cx="489960" cy="870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93556" y="3655331"/>
                <a:ext cx="509760" cy="8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2348596" y="1099691"/>
              <a:ext cx="1128960" cy="754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0836" y="949211"/>
                <a:ext cx="128124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2089036" y="3828131"/>
              <a:ext cx="963360" cy="1279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16316" y="3685931"/>
                <a:ext cx="1114200" cy="15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5998276" y="2780531"/>
              <a:ext cx="878760" cy="9496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37436" y="2610251"/>
                <a:ext cx="102528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/>
              <p14:cNvContentPartPr/>
              <p14:nvPr/>
            </p14:nvContentPartPr>
            <p14:xfrm>
              <a:off x="5764636" y="2431691"/>
              <a:ext cx="1438920" cy="1731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5836" y="2411531"/>
                <a:ext cx="1500120" cy="178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04888"/>
      </p:ext>
    </p:extLst>
  </p:cSld>
  <p:clrMapOvr>
    <a:masterClrMapping/>
  </p:clrMapOvr>
</p:sld>
</file>

<file path=ppt/theme/theme1.xml><?xml version="1.0" encoding="utf-8"?>
<a:theme xmlns:a="http://schemas.openxmlformats.org/drawingml/2006/main" name="fasl-1">
  <a:themeElements>
    <a:clrScheme name="fasl-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asl-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asl-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sl-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sl-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sl-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sl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sl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sl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1753</Words>
  <Application>Microsoft Office PowerPoint</Application>
  <PresentationFormat>On-screen Show (4:3)</PresentationFormat>
  <Paragraphs>590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4" baseType="lpstr">
      <vt:lpstr>Akram</vt:lpstr>
      <vt:lpstr>Arial</vt:lpstr>
      <vt:lpstr>B Nazanin</vt:lpstr>
      <vt:lpstr>B Yagut</vt:lpstr>
      <vt:lpstr>Calibri</vt:lpstr>
      <vt:lpstr>Homa</vt:lpstr>
      <vt:lpstr>IRANSans</vt:lpstr>
      <vt:lpstr>Lotus</vt:lpstr>
      <vt:lpstr>Symbol</vt:lpstr>
      <vt:lpstr>Tahoma</vt:lpstr>
      <vt:lpstr>Times New Roman</vt:lpstr>
      <vt:lpstr>Wingdings</vt:lpstr>
      <vt:lpstr>fasl-1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hafez</dc:creator>
  <cp:lastModifiedBy>UHT</cp:lastModifiedBy>
  <cp:revision>19</cp:revision>
  <dcterms:created xsi:type="dcterms:W3CDTF">2010-10-16T19:18:22Z</dcterms:created>
  <dcterms:modified xsi:type="dcterms:W3CDTF">2023-11-28T06:25:43Z</dcterms:modified>
</cp:coreProperties>
</file>